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5"/>
  </p:notesMasterIdLst>
  <p:handoutMasterIdLst>
    <p:handoutMasterId r:id="rId46"/>
  </p:handoutMasterIdLst>
  <p:sldIdLst>
    <p:sldId id="797" r:id="rId5"/>
    <p:sldId id="690" r:id="rId6"/>
    <p:sldId id="665" r:id="rId7"/>
    <p:sldId id="680" r:id="rId8"/>
    <p:sldId id="758" r:id="rId9"/>
    <p:sldId id="313" r:id="rId10"/>
    <p:sldId id="751" r:id="rId11"/>
    <p:sldId id="792" r:id="rId12"/>
    <p:sldId id="798" r:id="rId13"/>
    <p:sldId id="744" r:id="rId14"/>
    <p:sldId id="693" r:id="rId15"/>
    <p:sldId id="694" r:id="rId16"/>
    <p:sldId id="696" r:id="rId17"/>
    <p:sldId id="695" r:id="rId18"/>
    <p:sldId id="697" r:id="rId19"/>
    <p:sldId id="794" r:id="rId20"/>
    <p:sldId id="285" r:id="rId21"/>
    <p:sldId id="745" r:id="rId22"/>
    <p:sldId id="746" r:id="rId23"/>
    <p:sldId id="747" r:id="rId24"/>
    <p:sldId id="748" r:id="rId25"/>
    <p:sldId id="728" r:id="rId26"/>
    <p:sldId id="269" r:id="rId27"/>
    <p:sldId id="295" r:id="rId28"/>
    <p:sldId id="301" r:id="rId29"/>
    <p:sldId id="730" r:id="rId30"/>
    <p:sldId id="737" r:id="rId31"/>
    <p:sldId id="302" r:id="rId32"/>
    <p:sldId id="795" r:id="rId33"/>
    <p:sldId id="289" r:id="rId34"/>
    <p:sldId id="742" r:id="rId35"/>
    <p:sldId id="759" r:id="rId36"/>
    <p:sldId id="760" r:id="rId37"/>
    <p:sldId id="796" r:id="rId38"/>
    <p:sldId id="750" r:id="rId39"/>
    <p:sldId id="757" r:id="rId40"/>
    <p:sldId id="752" r:id="rId41"/>
    <p:sldId id="753" r:id="rId42"/>
    <p:sldId id="756" r:id="rId43"/>
    <p:sldId id="799" r:id="rId4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E87A372-6349-4131-98E9-6FB25B7D1ED6}">
          <p14:sldIdLst>
            <p14:sldId id="797"/>
          </p14:sldIdLst>
        </p14:section>
        <p14:section name="Overview Introduction" id="{BEB8BABB-204B-40DF-93E2-19328C8C31B9}">
          <p14:sldIdLst>
            <p14:sldId id="690"/>
            <p14:sldId id="665"/>
            <p14:sldId id="680"/>
            <p14:sldId id="758"/>
            <p14:sldId id="313"/>
            <p14:sldId id="751"/>
            <p14:sldId id="792"/>
          </p14:sldIdLst>
        </p14:section>
        <p14:section name="Forms in FHIR" id="{7131B0A5-5D33-4B72-A3EF-741643669E91}">
          <p14:sldIdLst>
            <p14:sldId id="798"/>
            <p14:sldId id="744"/>
            <p14:sldId id="693"/>
            <p14:sldId id="694"/>
            <p14:sldId id="696"/>
            <p14:sldId id="695"/>
            <p14:sldId id="697"/>
          </p14:sldIdLst>
        </p14:section>
        <p14:section name="FHIR Form Resources" id="{DEBF3A77-34CF-43BE-A4BC-A885E82A274F}">
          <p14:sldIdLst>
            <p14:sldId id="794"/>
            <p14:sldId id="285"/>
            <p14:sldId id="745"/>
            <p14:sldId id="746"/>
            <p14:sldId id="747"/>
            <p14:sldId id="748"/>
            <p14:sldId id="728"/>
            <p14:sldId id="269"/>
            <p14:sldId id="295"/>
            <p14:sldId id="301"/>
            <p14:sldId id="730"/>
            <p14:sldId id="737"/>
            <p14:sldId id="302"/>
          </p14:sldIdLst>
        </p14:section>
        <p14:section name="Structured Data Capture" id="{B9A4F0AD-0D78-41CE-AC2C-2BEAD3552AD0}">
          <p14:sldIdLst>
            <p14:sldId id="795"/>
            <p14:sldId id="289"/>
            <p14:sldId id="742"/>
            <p14:sldId id="759"/>
            <p14:sldId id="760"/>
          </p14:sldIdLst>
        </p14:section>
        <p14:section name="Authoring Exercises" id="{40EF940B-17E1-471D-8F27-5A793A072C41}">
          <p14:sldIdLst>
            <p14:sldId id="796"/>
            <p14:sldId id="750"/>
            <p14:sldId id="757"/>
            <p14:sldId id="752"/>
            <p14:sldId id="753"/>
            <p14:sldId id="756"/>
            <p14:sldId id="7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7F7EB04-2042-28C4-7D23-DF347712863D}" name="Forouzi, Sam" initials="SF" userId="S::sam.forouzi@ontariohealth.ca::0b6d262b-2292-43d2-8971-5e6d1ff46381" providerId="AD"/>
  <p188:author id="{5751DB2D-1468-D17D-AFCF-D0AAF3269F66}" name="Lloyd McKenzie" initials="LM" userId="S::lloyd.mckenzie@dogwoodhealthconsulting.com::4649093d-15d4-474a-b05d-c722cc0d1582" providerId="AD"/>
  <p188:author id="{A35F686D-0653-5C3C-ECC2-1EA5E9BC1567}" name="McKenzie, Lloyd" initials="ML" userId="S::lloyd.mckenzie@ontariohealth.ca::4544ac19-90a7-4bc9-9dda-63119ceabc25" providerId="AD"/>
  <p188:author id="{79546CBB-4E20-B293-08EF-BB0AB8FFD517}" name="Jiang, Cindy" initials="JC" userId="S::cindy.jiang@ontariohealth.ca::69d1e1d9-d579-464b-a84a-3870a6d2e06f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loyd McKenzie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47679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AC0E11-D36C-8E45-3EC1-F226F01CF47F}" v="35" dt="2025-02-26T19:57:27.0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620" autoAdjust="0"/>
  </p:normalViewPr>
  <p:slideViewPr>
    <p:cSldViewPr snapToGrid="0">
      <p:cViewPr varScale="1">
        <p:scale>
          <a:sx n="124" d="100"/>
          <a:sy n="124" d="100"/>
        </p:scale>
        <p:origin x="4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mith, Travon" userId="S::travon.smith@ontariohealth.ca::7b3aeafc-2903-42e7-a83c-385da38dde87" providerId="AD" clId="Web-{71AC0E11-D36C-8E45-3EC1-F226F01CF47F}"/>
    <pc:docChg chg="modSld">
      <pc:chgData name="Smith, Travon" userId="S::travon.smith@ontariohealth.ca::7b3aeafc-2903-42e7-a83c-385da38dde87" providerId="AD" clId="Web-{71AC0E11-D36C-8E45-3EC1-F226F01CF47F}" dt="2025-02-26T19:57:27.023" v="57" actId="20577"/>
      <pc:docMkLst>
        <pc:docMk/>
      </pc:docMkLst>
      <pc:sldChg chg="modSp">
        <pc:chgData name="Smith, Travon" userId="S::travon.smith@ontariohealth.ca::7b3aeafc-2903-42e7-a83c-385da38dde87" providerId="AD" clId="Web-{71AC0E11-D36C-8E45-3EC1-F226F01CF47F}" dt="2025-02-26T19:55:20.914" v="46" actId="20577"/>
        <pc:sldMkLst>
          <pc:docMk/>
          <pc:sldMk cId="3474470452" sldId="301"/>
        </pc:sldMkLst>
        <pc:spChg chg="mod">
          <ac:chgData name="Smith, Travon" userId="S::travon.smith@ontariohealth.ca::7b3aeafc-2903-42e7-a83c-385da38dde87" providerId="AD" clId="Web-{71AC0E11-D36C-8E45-3EC1-F226F01CF47F}" dt="2025-02-26T19:55:20.914" v="46" actId="20577"/>
          <ac:spMkLst>
            <pc:docMk/>
            <pc:sldMk cId="3474470452" sldId="301"/>
            <ac:spMk id="3" creationId="{B912A5C5-1BB2-480B-87AC-F353D45FC671}"/>
          </ac:spMkLst>
        </pc:spChg>
      </pc:sldChg>
      <pc:sldChg chg="modSp">
        <pc:chgData name="Smith, Travon" userId="S::travon.smith@ontariohealth.ca::7b3aeafc-2903-42e7-a83c-385da38dde87" providerId="AD" clId="Web-{71AC0E11-D36C-8E45-3EC1-F226F01CF47F}" dt="2025-02-26T19:50:33.554" v="17" actId="20577"/>
        <pc:sldMkLst>
          <pc:docMk/>
          <pc:sldMk cId="3946703699" sldId="313"/>
        </pc:sldMkLst>
        <pc:spChg chg="mod">
          <ac:chgData name="Smith, Travon" userId="S::travon.smith@ontariohealth.ca::7b3aeafc-2903-42e7-a83c-385da38dde87" providerId="AD" clId="Web-{71AC0E11-D36C-8E45-3EC1-F226F01CF47F}" dt="2025-02-26T19:50:33.554" v="17" actId="20577"/>
          <ac:spMkLst>
            <pc:docMk/>
            <pc:sldMk cId="3946703699" sldId="313"/>
            <ac:spMk id="3" creationId="{05BD942B-24C0-401F-A1D8-9D7B5AADF767}"/>
          </ac:spMkLst>
        </pc:spChg>
      </pc:sldChg>
      <pc:sldChg chg="modSp modCm">
        <pc:chgData name="Smith, Travon" userId="S::travon.smith@ontariohealth.ca::7b3aeafc-2903-42e7-a83c-385da38dde87" providerId="AD" clId="Web-{71AC0E11-D36C-8E45-3EC1-F226F01CF47F}" dt="2025-02-26T19:47:53.664" v="1" actId="20577"/>
        <pc:sldMkLst>
          <pc:docMk/>
          <pc:sldMk cId="655917162" sldId="665"/>
        </pc:sldMkLst>
        <pc:spChg chg="mod">
          <ac:chgData name="Smith, Travon" userId="S::travon.smith@ontariohealth.ca::7b3aeafc-2903-42e7-a83c-385da38dde87" providerId="AD" clId="Web-{71AC0E11-D36C-8E45-3EC1-F226F01CF47F}" dt="2025-02-26T19:47:53.664" v="1" actId="20577"/>
          <ac:spMkLst>
            <pc:docMk/>
            <pc:sldMk cId="655917162" sldId="665"/>
            <ac:spMk id="4" creationId="{00000000-0000-0000-0000-000000000000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Smith, Travon" userId="S::travon.smith@ontariohealth.ca::7b3aeafc-2903-42e7-a83c-385da38dde87" providerId="AD" clId="Web-{71AC0E11-D36C-8E45-3EC1-F226F01CF47F}" dt="2025-02-26T19:47:49.601" v="0" actId="20577"/>
              <pc2:cmMkLst xmlns:pc2="http://schemas.microsoft.com/office/powerpoint/2019/9/main/command">
                <pc:docMk/>
                <pc:sldMk cId="655917162" sldId="665"/>
                <pc2:cmMk id="{4512418B-6CC8-4F27-8BF8-E8AA5BDF764B}"/>
              </pc2:cmMkLst>
            </pc226:cmChg>
          </p:ext>
        </pc:extLst>
      </pc:sldChg>
      <pc:sldChg chg="modSp modCm">
        <pc:chgData name="Smith, Travon" userId="S::travon.smith@ontariohealth.ca::7b3aeafc-2903-42e7-a83c-385da38dde87" providerId="AD" clId="Web-{71AC0E11-D36C-8E45-3EC1-F226F01CF47F}" dt="2025-02-26T19:53:58.336" v="35" actId="20577"/>
        <pc:sldMkLst>
          <pc:docMk/>
          <pc:sldMk cId="4255179646" sldId="695"/>
        </pc:sldMkLst>
        <pc:spChg chg="mod">
          <ac:chgData name="Smith, Travon" userId="S::travon.smith@ontariohealth.ca::7b3aeafc-2903-42e7-a83c-385da38dde87" providerId="AD" clId="Web-{71AC0E11-D36C-8E45-3EC1-F226F01CF47F}" dt="2025-02-26T19:53:58.336" v="35" actId="20577"/>
          <ac:spMkLst>
            <pc:docMk/>
            <pc:sldMk cId="4255179646" sldId="695"/>
            <ac:spMk id="3" creationId="{D3EF8B08-29E7-4EC6-9471-34D3A4DC94D4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Smith, Travon" userId="S::travon.smith@ontariohealth.ca::7b3aeafc-2903-42e7-a83c-385da38dde87" providerId="AD" clId="Web-{71AC0E11-D36C-8E45-3EC1-F226F01CF47F}" dt="2025-02-26T19:53:58.336" v="35" actId="20577"/>
              <pc2:cmMkLst xmlns:pc2="http://schemas.microsoft.com/office/powerpoint/2019/9/main/command">
                <pc:docMk/>
                <pc:sldMk cId="4255179646" sldId="695"/>
                <pc2:cmMk id="{3D7399D2-A986-43CF-978D-BE9B877B9720}"/>
              </pc2:cmMkLst>
            </pc226:cmChg>
          </p:ext>
        </pc:extLst>
      </pc:sldChg>
      <pc:sldChg chg="modSp modCm">
        <pc:chgData name="Smith, Travon" userId="S::travon.smith@ontariohealth.ca::7b3aeafc-2903-42e7-a83c-385da38dde87" providerId="AD" clId="Web-{71AC0E11-D36C-8E45-3EC1-F226F01CF47F}" dt="2025-02-26T19:54:12.398" v="40" actId="20577"/>
        <pc:sldMkLst>
          <pc:docMk/>
          <pc:sldMk cId="1660442019" sldId="697"/>
        </pc:sldMkLst>
        <pc:spChg chg="mod">
          <ac:chgData name="Smith, Travon" userId="S::travon.smith@ontariohealth.ca::7b3aeafc-2903-42e7-a83c-385da38dde87" providerId="AD" clId="Web-{71AC0E11-D36C-8E45-3EC1-F226F01CF47F}" dt="2025-02-26T19:54:12.398" v="40" actId="20577"/>
          <ac:spMkLst>
            <pc:docMk/>
            <pc:sldMk cId="1660442019" sldId="697"/>
            <ac:spMk id="3" creationId="{7B978CDD-8F6F-49B5-AB6A-B7EC54831669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Smith, Travon" userId="S::travon.smith@ontariohealth.ca::7b3aeafc-2903-42e7-a83c-385da38dde87" providerId="AD" clId="Web-{71AC0E11-D36C-8E45-3EC1-F226F01CF47F}" dt="2025-02-26T19:54:12.398" v="40" actId="20577"/>
              <pc2:cmMkLst xmlns:pc2="http://schemas.microsoft.com/office/powerpoint/2019/9/main/command">
                <pc:docMk/>
                <pc:sldMk cId="1660442019" sldId="697"/>
                <pc2:cmMk id="{997E4816-4406-4F00-8BDA-96957B37B40E}"/>
              </pc2:cmMkLst>
            </pc226:cmChg>
          </p:ext>
        </pc:extLst>
      </pc:sldChg>
      <pc:sldChg chg="modSp">
        <pc:chgData name="Smith, Travon" userId="S::travon.smith@ontariohealth.ca::7b3aeafc-2903-42e7-a83c-385da38dde87" providerId="AD" clId="Web-{71AC0E11-D36C-8E45-3EC1-F226F01CF47F}" dt="2025-02-26T19:54:46.023" v="43" actId="20577"/>
        <pc:sldMkLst>
          <pc:docMk/>
          <pc:sldMk cId="2917706859" sldId="745"/>
        </pc:sldMkLst>
        <pc:spChg chg="mod">
          <ac:chgData name="Smith, Travon" userId="S::travon.smith@ontariohealth.ca::7b3aeafc-2903-42e7-a83c-385da38dde87" providerId="AD" clId="Web-{71AC0E11-D36C-8E45-3EC1-F226F01CF47F}" dt="2025-02-26T19:54:46.023" v="43" actId="20577"/>
          <ac:spMkLst>
            <pc:docMk/>
            <pc:sldMk cId="2917706859" sldId="745"/>
            <ac:spMk id="3" creationId="{0A6056EA-B749-4FDB-AF35-9D3721A6049A}"/>
          </ac:spMkLst>
        </pc:spChg>
      </pc:sldChg>
      <pc:sldChg chg="modSp">
        <pc:chgData name="Smith, Travon" userId="S::travon.smith@ontariohealth.ca::7b3aeafc-2903-42e7-a83c-385da38dde87" providerId="AD" clId="Web-{71AC0E11-D36C-8E45-3EC1-F226F01CF47F}" dt="2025-02-26T19:56:27.007" v="51" actId="20577"/>
        <pc:sldMkLst>
          <pc:docMk/>
          <pc:sldMk cId="1568042007" sldId="750"/>
        </pc:sldMkLst>
        <pc:spChg chg="mod">
          <ac:chgData name="Smith, Travon" userId="S::travon.smith@ontariohealth.ca::7b3aeafc-2903-42e7-a83c-385da38dde87" providerId="AD" clId="Web-{71AC0E11-D36C-8E45-3EC1-F226F01CF47F}" dt="2025-02-26T19:56:27.007" v="51" actId="20577"/>
          <ac:spMkLst>
            <pc:docMk/>
            <pc:sldMk cId="1568042007" sldId="750"/>
            <ac:spMk id="3" creationId="{EBCFECAB-1935-44C9-B158-F6E7DE191797}"/>
          </ac:spMkLst>
        </pc:spChg>
      </pc:sldChg>
      <pc:sldChg chg="modSp">
        <pc:chgData name="Smith, Travon" userId="S::travon.smith@ontariohealth.ca::7b3aeafc-2903-42e7-a83c-385da38dde87" providerId="AD" clId="Web-{71AC0E11-D36C-8E45-3EC1-F226F01CF47F}" dt="2025-02-26T19:56:52.523" v="53" actId="20577"/>
        <pc:sldMkLst>
          <pc:docMk/>
          <pc:sldMk cId="1119317064" sldId="752"/>
        </pc:sldMkLst>
        <pc:spChg chg="mod">
          <ac:chgData name="Smith, Travon" userId="S::travon.smith@ontariohealth.ca::7b3aeafc-2903-42e7-a83c-385da38dde87" providerId="AD" clId="Web-{71AC0E11-D36C-8E45-3EC1-F226F01CF47F}" dt="2025-02-26T19:56:52.523" v="53" actId="20577"/>
          <ac:spMkLst>
            <pc:docMk/>
            <pc:sldMk cId="1119317064" sldId="752"/>
            <ac:spMk id="3" creationId="{34EC6EF0-CFA7-4EC0-92D8-CA10CB83717A}"/>
          </ac:spMkLst>
        </pc:spChg>
      </pc:sldChg>
      <pc:sldChg chg="modSp">
        <pc:chgData name="Smith, Travon" userId="S::travon.smith@ontariohealth.ca::7b3aeafc-2903-42e7-a83c-385da38dde87" providerId="AD" clId="Web-{71AC0E11-D36C-8E45-3EC1-F226F01CF47F}" dt="2025-02-26T19:57:27.023" v="57" actId="20577"/>
        <pc:sldMkLst>
          <pc:docMk/>
          <pc:sldMk cId="2328600984" sldId="756"/>
        </pc:sldMkLst>
        <pc:spChg chg="mod">
          <ac:chgData name="Smith, Travon" userId="S::travon.smith@ontariohealth.ca::7b3aeafc-2903-42e7-a83c-385da38dde87" providerId="AD" clId="Web-{71AC0E11-D36C-8E45-3EC1-F226F01CF47F}" dt="2025-02-26T19:57:27.023" v="57" actId="20577"/>
          <ac:spMkLst>
            <pc:docMk/>
            <pc:sldMk cId="2328600984" sldId="756"/>
            <ac:spMk id="3" creationId="{738E61C7-DAB2-4643-AD7A-C0AD83007626}"/>
          </ac:spMkLst>
        </pc:spChg>
      </pc:sldChg>
      <pc:sldChg chg="modSp">
        <pc:chgData name="Smith, Travon" userId="S::travon.smith@ontariohealth.ca::7b3aeafc-2903-42e7-a83c-385da38dde87" providerId="AD" clId="Web-{71AC0E11-D36C-8E45-3EC1-F226F01CF47F}" dt="2025-02-26T19:56:07.148" v="49" actId="20577"/>
        <pc:sldMkLst>
          <pc:docMk/>
          <pc:sldMk cId="2312712665" sldId="760"/>
        </pc:sldMkLst>
        <pc:spChg chg="mod">
          <ac:chgData name="Smith, Travon" userId="S::travon.smith@ontariohealth.ca::7b3aeafc-2903-42e7-a83c-385da38dde87" providerId="AD" clId="Web-{71AC0E11-D36C-8E45-3EC1-F226F01CF47F}" dt="2025-02-26T19:56:07.148" v="49" actId="20577"/>
          <ac:spMkLst>
            <pc:docMk/>
            <pc:sldMk cId="2312712665" sldId="760"/>
            <ac:spMk id="8" creationId="{D4E7AE98-8505-1F41-CD11-195BF37E069A}"/>
          </ac:spMkLst>
        </pc:spChg>
      </pc:sldChg>
      <pc:sldChg chg="modSp">
        <pc:chgData name="Smith, Travon" userId="S::travon.smith@ontariohealth.ca::7b3aeafc-2903-42e7-a83c-385da38dde87" providerId="AD" clId="Web-{71AC0E11-D36C-8E45-3EC1-F226F01CF47F}" dt="2025-02-26T19:53:40.617" v="28" actId="20577"/>
        <pc:sldMkLst>
          <pc:docMk/>
          <pc:sldMk cId="1526595775" sldId="801"/>
        </pc:sldMkLst>
        <pc:spChg chg="mod">
          <ac:chgData name="Smith, Travon" userId="S::travon.smith@ontariohealth.ca::7b3aeafc-2903-42e7-a83c-385da38dde87" providerId="AD" clId="Web-{71AC0E11-D36C-8E45-3EC1-F226F01CF47F}" dt="2025-02-26T19:49:18.414" v="7" actId="20577"/>
          <ac:spMkLst>
            <pc:docMk/>
            <pc:sldMk cId="1526595775" sldId="801"/>
            <ac:spMk id="7" creationId="{54D041DF-033A-47F2-ADF5-8F3B88540DC7}"/>
          </ac:spMkLst>
        </pc:spChg>
        <pc:spChg chg="mod">
          <ac:chgData name="Smith, Travon" userId="S::travon.smith@ontariohealth.ca::7b3aeafc-2903-42e7-a83c-385da38dde87" providerId="AD" clId="Web-{71AC0E11-D36C-8E45-3EC1-F226F01CF47F}" dt="2025-02-26T19:53:40.617" v="28" actId="20577"/>
          <ac:spMkLst>
            <pc:docMk/>
            <pc:sldMk cId="1526595775" sldId="801"/>
            <ac:spMk id="8" creationId="{ADDD8B1D-F398-477E-8815-E34259344054}"/>
          </ac:spMkLst>
        </pc:spChg>
      </pc:sldChg>
    </pc:docChg>
  </pc:docChgLst>
  <pc:docChgLst>
    <pc:chgData name="Lee-Kaye, Viannie" userId="S::viannie.lee-kaye@ontariohealth.ca::3de52d22-2636-4a4f-87c8-a4f3c825bd0d" providerId="AD" clId="Web-{165CBA74-705B-4BB9-989B-CF145F7CC4B3}"/>
    <pc:docChg chg="modSld">
      <pc:chgData name="Lee-Kaye, Viannie" userId="S::viannie.lee-kaye@ontariohealth.ca::3de52d22-2636-4a4f-87c8-a4f3c825bd0d" providerId="AD" clId="Web-{165CBA74-705B-4BB9-989B-CF145F7CC4B3}" dt="2025-02-07T15:42:26.282" v="3" actId="20577"/>
      <pc:docMkLst>
        <pc:docMk/>
      </pc:docMkLst>
      <pc:sldChg chg="modSp">
        <pc:chgData name="Lee-Kaye, Viannie" userId="S::viannie.lee-kaye@ontariohealth.ca::3de52d22-2636-4a4f-87c8-a4f3c825bd0d" providerId="AD" clId="Web-{165CBA74-705B-4BB9-989B-CF145F7CC4B3}" dt="2025-02-07T15:42:26.282" v="3" actId="20577"/>
        <pc:sldMkLst>
          <pc:docMk/>
          <pc:sldMk cId="655917162" sldId="665"/>
        </pc:sldMkLst>
        <pc:spChg chg="mod">
          <ac:chgData name="Lee-Kaye, Viannie" userId="S::viannie.lee-kaye@ontariohealth.ca::3de52d22-2636-4a4f-87c8-a4f3c825bd0d" providerId="AD" clId="Web-{165CBA74-705B-4BB9-989B-CF145F7CC4B3}" dt="2025-02-07T15:42:26.282" v="3" actId="20577"/>
          <ac:spMkLst>
            <pc:docMk/>
            <pc:sldMk cId="655917162" sldId="665"/>
            <ac:spMk id="4" creationId="{00000000-0000-0000-0000-000000000000}"/>
          </ac:spMkLst>
        </pc:spChg>
      </pc:sldChg>
      <pc:sldChg chg="modSp">
        <pc:chgData name="Lee-Kaye, Viannie" userId="S::viannie.lee-kaye@ontariohealth.ca::3de52d22-2636-4a4f-87c8-a4f3c825bd0d" providerId="AD" clId="Web-{165CBA74-705B-4BB9-989B-CF145F7CC4B3}" dt="2025-02-07T15:38:18.481" v="1" actId="20577"/>
        <pc:sldMkLst>
          <pc:docMk/>
          <pc:sldMk cId="1068210073" sldId="758"/>
        </pc:sldMkLst>
        <pc:spChg chg="mod">
          <ac:chgData name="Lee-Kaye, Viannie" userId="S::viannie.lee-kaye@ontariohealth.ca::3de52d22-2636-4a4f-87c8-a4f3c825bd0d" providerId="AD" clId="Web-{165CBA74-705B-4BB9-989B-CF145F7CC4B3}" dt="2025-02-07T15:38:18.481" v="1" actId="20577"/>
          <ac:spMkLst>
            <pc:docMk/>
            <pc:sldMk cId="1068210073" sldId="758"/>
            <ac:spMk id="3" creationId="{265F06E4-AA8E-0233-8B95-FA7FA4341F19}"/>
          </ac:spMkLst>
        </pc:spChg>
      </pc:sldChg>
    </pc:docChg>
  </pc:docChgLst>
  <pc:docChgLst>
    <pc:chgData name="Jiang, Cindy" userId="S::cindy.jiang@ontariohealth.ca::69d1e1d9-d579-464b-a84a-3870a6d2e06f" providerId="AD" clId="Web-{58E30774-C0F7-F0FC-BF87-E9978591B484}"/>
    <pc:docChg chg="mod">
      <pc:chgData name="Jiang, Cindy" userId="S::cindy.jiang@ontariohealth.ca::69d1e1d9-d579-464b-a84a-3870a6d2e06f" providerId="AD" clId="Web-{58E30774-C0F7-F0FC-BF87-E9978591B484}" dt="2025-02-06T20:21:08.940" v="0"/>
      <pc:docMkLst>
        <pc:docMk/>
      </pc:docMkLst>
    </pc:docChg>
  </pc:docChgLst>
  <pc:docChgLst>
    <pc:chgData name="McKenzie, Lloyd" userId="S::lloyd.mckenzie@ontariohealth.ca::4544ac19-90a7-4bc9-9dda-63119ceabc25" providerId="AD" clId="Web-{E447C4C3-C18E-09C8-7EA2-E288404B9767}"/>
    <pc:docChg chg="mod addSld delSld modSld modMainMaster modSection">
      <pc:chgData name="McKenzie, Lloyd" userId="S::lloyd.mckenzie@ontariohealth.ca::4544ac19-90a7-4bc9-9dda-63119ceabc25" providerId="AD" clId="Web-{E447C4C3-C18E-09C8-7EA2-E288404B9767}" dt="2025-02-07T18:20:04.288" v="200"/>
      <pc:docMkLst>
        <pc:docMk/>
      </pc:docMkLst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930990304" sldId="289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930990304" sldId="289"/>
            <ac:spMk id="4" creationId="{BF2509EA-CF59-462D-BE8A-01BD2630AD3A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501485495" sldId="295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501485495" sldId="295"/>
            <ac:spMk id="9" creationId="{A3228AD0-17A3-469F-9206-2639D5E3C34A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3474470452" sldId="301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3474470452" sldId="301"/>
            <ac:spMk id="4" creationId="{5E94A793-6C70-41C4-A4EA-01E6ABD4DB36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934141021" sldId="302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934141021" sldId="302"/>
            <ac:spMk id="4" creationId="{2538BD9C-2A92-48F2-82AE-F8583C8E0E40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655917162" sldId="665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655917162" sldId="665"/>
            <ac:spMk id="11" creationId="{E5D67FA5-D1E9-4E1E-B63E-097C12003FCF}"/>
          </ac:spMkLst>
        </pc:spChg>
      </pc:sldChg>
      <pc:sldChg chg="modSp del">
        <pc:chgData name="McKenzie, Lloyd" userId="S::lloyd.mckenzie@ontariohealth.ca::4544ac19-90a7-4bc9-9dda-63119ceabc25" providerId="AD" clId="Web-{E447C4C3-C18E-09C8-7EA2-E288404B9767}" dt="2025-02-07T18:20:04.288" v="200"/>
        <pc:sldMkLst>
          <pc:docMk/>
          <pc:sldMk cId="1226924551" sldId="672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226924551" sldId="672"/>
            <ac:spMk id="2" creationId="{2DB8BFEF-A591-4AA8-9418-E34A204D637F}"/>
          </ac:spMkLst>
        </pc:spChg>
        <pc:spChg chg="mod">
          <ac:chgData name="McKenzie, Lloyd" userId="S::lloyd.mckenzie@ontariohealth.ca::4544ac19-90a7-4bc9-9dda-63119ceabc25" providerId="AD" clId="Web-{E447C4C3-C18E-09C8-7EA2-E288404B9767}" dt="2025-02-07T15:46:39.966" v="11" actId="20577"/>
          <ac:spMkLst>
            <pc:docMk/>
            <pc:sldMk cId="1226924551" sldId="672"/>
            <ac:spMk id="8" creationId="{62EAEE4D-DFDC-4EFC-B01D-4E1EAA084740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920275464" sldId="680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920275464" sldId="680"/>
            <ac:spMk id="2" creationId="{12A36B17-60AD-40D9-B33D-C4B147E58C6F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547336493" sldId="690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547336493" sldId="690"/>
            <ac:spMk id="6" creationId="{6800A3FA-C98F-470C-B249-AC7AFCD5482D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465325468" sldId="694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465325468" sldId="694"/>
            <ac:spMk id="6" creationId="{5153F5F2-EE27-42ED-8EAA-3CF4D5DB0A11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4255179646" sldId="695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4255179646" sldId="695"/>
            <ac:spMk id="4" creationId="{BC243C0D-CBBF-4A35-ABAA-2B5410FA1903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3157314443" sldId="696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3157314443" sldId="696"/>
            <ac:spMk id="4" creationId="{627EE3D3-E411-4216-B8F6-D214FE109496}"/>
          </ac:spMkLst>
        </pc:spChg>
      </pc:sldChg>
      <pc:sldChg chg="addSp delSp modSp modCm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660442019" sldId="697"/>
        </pc:sldMkLst>
        <pc:spChg chg="mod">
          <ac:chgData name="McKenzie, Lloyd" userId="S::lloyd.mckenzie@ontariohealth.ca::4544ac19-90a7-4bc9-9dda-63119ceabc25" providerId="AD" clId="Web-{E447C4C3-C18E-09C8-7EA2-E288404B9767}" dt="2025-02-07T16:01:08.279" v="149" actId="20577"/>
          <ac:spMkLst>
            <pc:docMk/>
            <pc:sldMk cId="1660442019" sldId="697"/>
            <ac:spMk id="3" creationId="{7B978CDD-8F6F-49B5-AB6A-B7EC54831669}"/>
          </ac:spMkLst>
        </pc:spChg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660442019" sldId="697"/>
            <ac:spMk id="4" creationId="{393F9C6B-13F8-4A0E-8F1A-6C0D9F0B3694}"/>
          </ac:spMkLst>
        </pc:spChg>
        <pc:spChg chg="add del mod">
          <ac:chgData name="McKenzie, Lloyd" userId="S::lloyd.mckenzie@ontariohealth.ca::4544ac19-90a7-4bc9-9dda-63119ceabc25" providerId="AD" clId="Web-{E447C4C3-C18E-09C8-7EA2-E288404B9767}" dt="2025-02-07T16:47:44.051" v="156"/>
          <ac:spMkLst>
            <pc:docMk/>
            <pc:sldMk cId="1660442019" sldId="697"/>
            <ac:spMk id="6" creationId="{49017E8E-8523-5615-FA3C-3829EBCCECDB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cKenzie, Lloyd" userId="S::lloyd.mckenzie@ontariohealth.ca::4544ac19-90a7-4bc9-9dda-63119ceabc25" providerId="AD" clId="Web-{E447C4C3-C18E-09C8-7EA2-E288404B9767}" dt="2025-02-07T16:00:26.966" v="148" actId="20577"/>
              <pc2:cmMkLst xmlns:pc2="http://schemas.microsoft.com/office/powerpoint/2019/9/main/command">
                <pc:docMk/>
                <pc:sldMk cId="1660442019" sldId="697"/>
                <pc2:cmMk id="{997E4816-4406-4F00-8BDA-96957B37B40E}"/>
              </pc2:cmMkLst>
            </pc226:cmChg>
          </p:ext>
        </pc:extLst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756798392" sldId="728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756798392" sldId="728"/>
            <ac:spMk id="27" creationId="{796D94AF-41C3-4665-B523-99BBE1CF15C8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956000268" sldId="730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956000268" sldId="730"/>
            <ac:spMk id="4" creationId="{228B0901-A5E6-48CB-B339-9B6E42D24592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751707088" sldId="742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751707088" sldId="742"/>
            <ac:spMk id="3" creationId="{63317ECA-1F72-4235-9E51-F4110E846BC6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67406345" sldId="744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67406345" sldId="744"/>
            <ac:spMk id="4" creationId="{981A948B-EC2C-462D-9A99-323053BE3A01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2917706859" sldId="745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2917706859" sldId="745"/>
            <ac:spMk id="4" creationId="{294D0A1D-F1FD-4930-A48E-2D5B29D8DF00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697342943" sldId="746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697342943" sldId="746"/>
            <ac:spMk id="3" creationId="{B6E302F0-3471-4AF2-BE02-C0EC4F88E77F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53446528" sldId="747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53446528" sldId="747"/>
            <ac:spMk id="3" creationId="{7618F943-C9F9-4182-8954-1046C70AD02A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381726351" sldId="748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381726351" sldId="748"/>
            <ac:spMk id="4" creationId="{5577B71E-768A-4FAB-9024-2F66FCFA3248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568042007" sldId="750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568042007" sldId="750"/>
            <ac:spMk id="4" creationId="{4FB15BBF-7959-4402-A2EC-DA1FEFE1DAB7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2093807621" sldId="751"/>
        </pc:sldMkLst>
        <pc:spChg chg="mod">
          <ac:chgData name="McKenzie, Lloyd" userId="S::lloyd.mckenzie@ontariohealth.ca::4544ac19-90a7-4bc9-9dda-63119ceabc25" providerId="AD" clId="Web-{E447C4C3-C18E-09C8-7EA2-E288404B9767}" dt="2025-02-07T15:56:19.664" v="146" actId="20577"/>
          <ac:spMkLst>
            <pc:docMk/>
            <pc:sldMk cId="2093807621" sldId="751"/>
            <ac:spMk id="3" creationId="{9B91739B-E2B3-44DF-8DD5-F923F9433377}"/>
          </ac:spMkLst>
        </pc:spChg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2093807621" sldId="751"/>
            <ac:spMk id="4" creationId="{55ABD1AE-F9E6-49DF-875A-5E0016970F57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119317064" sldId="752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119317064" sldId="752"/>
            <ac:spMk id="4" creationId="{4D0F5A6C-FE0C-499C-A000-5B5EB5CD359F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2631001252" sldId="753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2631001252" sldId="753"/>
            <ac:spMk id="4" creationId="{BDA8D350-E6B5-4885-97A8-9B3019240266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3435654276" sldId="757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3435654276" sldId="757"/>
            <ac:spMk id="4" creationId="{982484CC-2E9B-43D9-90C1-F81E3A70A473}"/>
          </ac:spMkLst>
        </pc:spChg>
      </pc:sldChg>
      <pc:sldChg chg="modSp modCm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068210073" sldId="758"/>
        </pc:sldMkLst>
        <pc:spChg chg="mod">
          <ac:chgData name="McKenzie, Lloyd" userId="S::lloyd.mckenzie@ontariohealth.ca::4544ac19-90a7-4bc9-9dda-63119ceabc25" providerId="AD" clId="Web-{E447C4C3-C18E-09C8-7EA2-E288404B9767}" dt="2025-02-07T15:47:24.013" v="15" actId="20577"/>
          <ac:spMkLst>
            <pc:docMk/>
            <pc:sldMk cId="1068210073" sldId="758"/>
            <ac:spMk id="3" creationId="{265F06E4-AA8E-0233-8B95-FA7FA4341F19}"/>
          </ac:spMkLst>
        </pc:spChg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068210073" sldId="758"/>
            <ac:spMk id="4" creationId="{E203CAF6-E711-E44D-32E7-0E369101B9FF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cKenzie, Lloyd" userId="S::lloyd.mckenzie@ontariohealth.ca::4544ac19-90a7-4bc9-9dda-63119ceabc25" providerId="AD" clId="Web-{E447C4C3-C18E-09C8-7EA2-E288404B9767}" dt="2025-02-07T15:47:11.997" v="12" actId="20577"/>
              <pc2:cmMkLst xmlns:pc2="http://schemas.microsoft.com/office/powerpoint/2019/9/main/command">
                <pc:docMk/>
                <pc:sldMk cId="1068210073" sldId="758"/>
                <pc2:cmMk id="{92F73F3C-903E-44D7-96F5-20C90B3DEBF7}"/>
              </pc2:cmMkLst>
            </pc226:cmChg>
          </p:ext>
        </pc:extLst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239846393" sldId="759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239846393" sldId="759"/>
            <ac:spMk id="4" creationId="{2090C2FD-D938-E6EB-798C-2B06DB8E6CBC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2312712665" sldId="760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2312712665" sldId="760"/>
            <ac:spMk id="3" creationId="{60A15403-20D4-80D9-0CA2-EB562E24FE4A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3300506605" sldId="792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3300506605" sldId="792"/>
            <ac:spMk id="4" creationId="{817B6EB2-E636-0F7D-9B07-DF8F8BAA006D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2818654333" sldId="793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2818654333" sldId="793"/>
            <ac:spMk id="4" creationId="{817B6EB2-E636-0F7D-9B07-DF8F8BAA006D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436802215" sldId="794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436802215" sldId="794"/>
            <ac:spMk id="4" creationId="{FEAFFCE7-B398-DB2B-B214-3ED6EE7C627D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4205142598" sldId="795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4205142598" sldId="795"/>
            <ac:spMk id="4" creationId="{A670F108-53E0-4EAB-11D2-6A6BD0A8D2ED}"/>
          </ac:spMkLst>
        </pc:sp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888751959" sldId="796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888751959" sldId="796"/>
            <ac:spMk id="4" creationId="{479EDDBA-BE22-8B69-80C8-EA46AA01A9BC}"/>
          </ac:spMkLst>
        </pc:spChg>
      </pc:sldChg>
      <pc:sldChg chg="addSp modSp add">
        <pc:chgData name="McKenzie, Lloyd" userId="S::lloyd.mckenzie@ontariohealth.ca::4544ac19-90a7-4bc9-9dda-63119ceabc25" providerId="AD" clId="Web-{E447C4C3-C18E-09C8-7EA2-E288404B9767}" dt="2025-02-07T18:19:57.288" v="199" actId="1076"/>
        <pc:sldMkLst>
          <pc:docMk/>
          <pc:sldMk cId="2030768388" sldId="797"/>
        </pc:sldMkLst>
        <pc:spChg chg="mod">
          <ac:chgData name="McKenzie, Lloyd" userId="S::lloyd.mckenzie@ontariohealth.ca::4544ac19-90a7-4bc9-9dda-63119ceabc25" providerId="AD" clId="Web-{E447C4C3-C18E-09C8-7EA2-E288404B9767}" dt="2025-02-07T16:50:33.133" v="179" actId="20577"/>
          <ac:spMkLst>
            <pc:docMk/>
            <pc:sldMk cId="2030768388" sldId="797"/>
            <ac:spMk id="2" creationId="{E265F639-6FEA-A56A-8782-FB04C81D81D5}"/>
          </ac:spMkLst>
        </pc:spChg>
        <pc:spChg chg="mod">
          <ac:chgData name="McKenzie, Lloyd" userId="S::lloyd.mckenzie@ontariohealth.ca::4544ac19-90a7-4bc9-9dda-63119ceabc25" providerId="AD" clId="Web-{E447C4C3-C18E-09C8-7EA2-E288404B9767}" dt="2025-02-07T16:50:44.039" v="195" actId="20577"/>
          <ac:spMkLst>
            <pc:docMk/>
            <pc:sldMk cId="2030768388" sldId="797"/>
            <ac:spMk id="6" creationId="{32A55B74-6F49-9F22-9178-DE37CD82D03E}"/>
          </ac:spMkLst>
        </pc:spChg>
        <pc:spChg chg="mod">
          <ac:chgData name="McKenzie, Lloyd" userId="S::lloyd.mckenzie@ontariohealth.ca::4544ac19-90a7-4bc9-9dda-63119ceabc25" providerId="AD" clId="Web-{E447C4C3-C18E-09C8-7EA2-E288404B9767}" dt="2025-02-07T16:50:25.086" v="171" actId="20577"/>
          <ac:spMkLst>
            <pc:docMk/>
            <pc:sldMk cId="2030768388" sldId="797"/>
            <ac:spMk id="7" creationId="{4F7F09CA-AAA3-4BE6-D1C9-77D304F05A8A}"/>
          </ac:spMkLst>
        </pc:spChg>
        <pc:picChg chg="add mod">
          <ac:chgData name="McKenzie, Lloyd" userId="S::lloyd.mckenzie@ontariohealth.ca::4544ac19-90a7-4bc9-9dda-63119ceabc25" providerId="AD" clId="Web-{E447C4C3-C18E-09C8-7EA2-E288404B9767}" dt="2025-02-07T18:19:57.288" v="199" actId="1076"/>
          <ac:picMkLst>
            <pc:docMk/>
            <pc:sldMk cId="2030768388" sldId="797"/>
            <ac:picMk id="3" creationId="{D757EB45-C247-3B54-4921-3BF1D56F9D38}"/>
          </ac:picMkLst>
        </pc:picChg>
      </pc:sldChg>
      <pc:sldChg chg="modSp">
        <pc:chgData name="McKenzie, Lloyd" userId="S::lloyd.mckenzie@ontariohealth.ca::4544ac19-90a7-4bc9-9dda-63119ceabc25" providerId="AD" clId="Web-{E447C4C3-C18E-09C8-7EA2-E288404B9767}" dt="2025-02-07T16:51:42.197" v="196"/>
        <pc:sldMkLst>
          <pc:docMk/>
          <pc:sldMk cId="1526595775" sldId="801"/>
        </pc:sld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k cId="1526595775" sldId="801"/>
            <ac:spMk id="4" creationId="{B06CCF77-9BAB-470C-BBE4-5CAF75E4C5B0}"/>
          </ac:spMkLst>
        </pc:spChg>
      </pc:sldChg>
      <pc:sldMasterChg chg="modSp addSldLayout modSldLayout">
        <pc:chgData name="McKenzie, Lloyd" userId="S::lloyd.mckenzie@ontariohealth.ca::4544ac19-90a7-4bc9-9dda-63119ceabc25" providerId="AD" clId="Web-{E447C4C3-C18E-09C8-7EA2-E288404B9767}" dt="2025-02-07T16:51:42.197" v="196"/>
        <pc:sldMasterMkLst>
          <pc:docMk/>
          <pc:sldMasterMk cId="0" sldId="2147483648"/>
        </pc:sldMasterMkLst>
        <pc:spChg chg="mod">
          <ac:chgData name="McKenzie, Lloyd" userId="S::lloyd.mckenzie@ontariohealth.ca::4544ac19-90a7-4bc9-9dda-63119ceabc25" providerId="AD" clId="Web-{E447C4C3-C18E-09C8-7EA2-E288404B9767}" dt="2025-02-07T16:51:42.197" v="196"/>
          <ac:spMkLst>
            <pc:docMk/>
            <pc:sldMasterMk cId="0" sldId="2147483648"/>
            <ac:spMk id="5" creationId="{B9753632-C492-4515-B901-41AFB25873CC}"/>
          </ac:spMkLst>
        </pc:spChg>
        <pc:sldLayoutChg chg="modSp">
          <pc:chgData name="McKenzie, Lloyd" userId="S::lloyd.mckenzie@ontariohealth.ca::4544ac19-90a7-4bc9-9dda-63119ceabc25" providerId="AD" clId="Web-{E447C4C3-C18E-09C8-7EA2-E288404B9767}" dt="2025-02-07T16:51:42.197" v="196"/>
          <pc:sldLayoutMkLst>
            <pc:docMk/>
            <pc:sldMasterMk cId="0" sldId="2147483648"/>
            <pc:sldLayoutMk cId="2237845615" sldId="2147483682"/>
          </pc:sldLayoutMkLst>
          <pc:spChg chg="mod">
            <ac:chgData name="McKenzie, Lloyd" userId="S::lloyd.mckenzie@ontariohealth.ca::4544ac19-90a7-4bc9-9dda-63119ceabc25" providerId="AD" clId="Web-{E447C4C3-C18E-09C8-7EA2-E288404B9767}" dt="2025-02-07T16:51:42.197" v="196"/>
            <ac:spMkLst>
              <pc:docMk/>
              <pc:sldMasterMk cId="0" sldId="2147483648"/>
              <pc:sldLayoutMk cId="2237845615" sldId="2147483682"/>
              <ac:spMk id="8" creationId="{8E2087E9-637C-4C09-8985-3BAE95EB3A0C}"/>
            </ac:spMkLst>
          </pc:spChg>
        </pc:sldLayoutChg>
        <pc:sldLayoutChg chg="modSp">
          <pc:chgData name="McKenzie, Lloyd" userId="S::lloyd.mckenzie@ontariohealth.ca::4544ac19-90a7-4bc9-9dda-63119ceabc25" providerId="AD" clId="Web-{E447C4C3-C18E-09C8-7EA2-E288404B9767}" dt="2025-02-07T16:51:42.197" v="196"/>
          <pc:sldLayoutMkLst>
            <pc:docMk/>
            <pc:sldMasterMk cId="0" sldId="2147483648"/>
            <pc:sldLayoutMk cId="3769414896" sldId="2147483683"/>
          </pc:sldLayoutMkLst>
          <pc:spChg chg="mod">
            <ac:chgData name="McKenzie, Lloyd" userId="S::lloyd.mckenzie@ontariohealth.ca::4544ac19-90a7-4bc9-9dda-63119ceabc25" providerId="AD" clId="Web-{E447C4C3-C18E-09C8-7EA2-E288404B9767}" dt="2025-02-07T16:51:42.197" v="196"/>
            <ac:spMkLst>
              <pc:docMk/>
              <pc:sldMasterMk cId="0" sldId="2147483648"/>
              <pc:sldLayoutMk cId="3769414896" sldId="2147483683"/>
              <ac:spMk id="8" creationId="{9170F17B-552A-4993-A6F0-1A6FE335872E}"/>
            </ac:spMkLst>
          </pc:spChg>
        </pc:sldLayoutChg>
        <pc:sldLayoutChg chg="modSp">
          <pc:chgData name="McKenzie, Lloyd" userId="S::lloyd.mckenzie@ontariohealth.ca::4544ac19-90a7-4bc9-9dda-63119ceabc25" providerId="AD" clId="Web-{E447C4C3-C18E-09C8-7EA2-E288404B9767}" dt="2025-02-07T16:51:42.197" v="196"/>
          <pc:sldLayoutMkLst>
            <pc:docMk/>
            <pc:sldMasterMk cId="0" sldId="2147483648"/>
            <pc:sldLayoutMk cId="2024429228" sldId="2147483684"/>
          </pc:sldLayoutMkLst>
          <pc:spChg chg="mod">
            <ac:chgData name="McKenzie, Lloyd" userId="S::lloyd.mckenzie@ontariohealth.ca::4544ac19-90a7-4bc9-9dda-63119ceabc25" providerId="AD" clId="Web-{E447C4C3-C18E-09C8-7EA2-E288404B9767}" dt="2025-02-07T16:51:42.197" v="196"/>
            <ac:spMkLst>
              <pc:docMk/>
              <pc:sldMasterMk cId="0" sldId="2147483648"/>
              <pc:sldLayoutMk cId="2024429228" sldId="2147483684"/>
              <ac:spMk id="25" creationId="{6C4765DB-7105-45CC-BD97-DDD21BCA1C4A}"/>
            </ac:spMkLst>
          </pc:spChg>
        </pc:sldLayoutChg>
        <pc:sldLayoutChg chg="modSp">
          <pc:chgData name="McKenzie, Lloyd" userId="S::lloyd.mckenzie@ontariohealth.ca::4544ac19-90a7-4bc9-9dda-63119ceabc25" providerId="AD" clId="Web-{E447C4C3-C18E-09C8-7EA2-E288404B9767}" dt="2025-02-07T16:51:42.197" v="196"/>
          <pc:sldLayoutMkLst>
            <pc:docMk/>
            <pc:sldMasterMk cId="0" sldId="2147483648"/>
            <pc:sldLayoutMk cId="1828050307" sldId="2147483685"/>
          </pc:sldLayoutMkLst>
          <pc:spChg chg="mod">
            <ac:chgData name="McKenzie, Lloyd" userId="S::lloyd.mckenzie@ontariohealth.ca::4544ac19-90a7-4bc9-9dda-63119ceabc25" providerId="AD" clId="Web-{E447C4C3-C18E-09C8-7EA2-E288404B9767}" dt="2025-02-07T16:51:42.197" v="196"/>
            <ac:spMkLst>
              <pc:docMk/>
              <pc:sldMasterMk cId="0" sldId="2147483648"/>
              <pc:sldLayoutMk cId="1828050307" sldId="2147483685"/>
              <ac:spMk id="41" creationId="{86364F0F-A2BB-480B-88A7-F41748072267}"/>
            </ac:spMkLst>
          </pc:spChg>
        </pc:sldLayoutChg>
        <pc:sldLayoutChg chg="modSp">
          <pc:chgData name="McKenzie, Lloyd" userId="S::lloyd.mckenzie@ontariohealth.ca::4544ac19-90a7-4bc9-9dda-63119ceabc25" providerId="AD" clId="Web-{E447C4C3-C18E-09C8-7EA2-E288404B9767}" dt="2025-02-07T16:51:42.197" v="196"/>
          <pc:sldLayoutMkLst>
            <pc:docMk/>
            <pc:sldMasterMk cId="0" sldId="2147483648"/>
            <pc:sldLayoutMk cId="4066057111" sldId="2147483686"/>
          </pc:sldLayoutMkLst>
          <pc:spChg chg="mod">
            <ac:chgData name="McKenzie, Lloyd" userId="S::lloyd.mckenzie@ontariohealth.ca::4544ac19-90a7-4bc9-9dda-63119ceabc25" providerId="AD" clId="Web-{E447C4C3-C18E-09C8-7EA2-E288404B9767}" dt="2025-02-07T16:51:42.197" v="196"/>
            <ac:spMkLst>
              <pc:docMk/>
              <pc:sldMasterMk cId="0" sldId="2147483648"/>
              <pc:sldLayoutMk cId="4066057111" sldId="2147483686"/>
              <ac:spMk id="23" creationId="{3278E695-3242-46C8-A5D0-91F98BE1AA7A}"/>
            </ac:spMkLst>
          </pc:spChg>
        </pc:sldLayoutChg>
        <pc:sldLayoutChg chg="modSp">
          <pc:chgData name="McKenzie, Lloyd" userId="S::lloyd.mckenzie@ontariohealth.ca::4544ac19-90a7-4bc9-9dda-63119ceabc25" providerId="AD" clId="Web-{E447C4C3-C18E-09C8-7EA2-E288404B9767}" dt="2025-02-07T16:51:42.197" v="196"/>
          <pc:sldLayoutMkLst>
            <pc:docMk/>
            <pc:sldMasterMk cId="0" sldId="2147483648"/>
            <pc:sldLayoutMk cId="1509802494" sldId="2147483687"/>
          </pc:sldLayoutMkLst>
          <pc:spChg chg="mod">
            <ac:chgData name="McKenzie, Lloyd" userId="S::lloyd.mckenzie@ontariohealth.ca::4544ac19-90a7-4bc9-9dda-63119ceabc25" providerId="AD" clId="Web-{E447C4C3-C18E-09C8-7EA2-E288404B9767}" dt="2025-02-07T16:51:42.197" v="196"/>
            <ac:spMkLst>
              <pc:docMk/>
              <pc:sldMasterMk cId="0" sldId="2147483648"/>
              <pc:sldLayoutMk cId="1509802494" sldId="2147483687"/>
              <ac:spMk id="27" creationId="{1B1954A0-3B1F-45BD-8FA9-A14758770218}"/>
            </ac:spMkLst>
          </pc:spChg>
        </pc:sldLayoutChg>
        <pc:sldLayoutChg chg="modSp">
          <pc:chgData name="McKenzie, Lloyd" userId="S::lloyd.mckenzie@ontariohealth.ca::4544ac19-90a7-4bc9-9dda-63119ceabc25" providerId="AD" clId="Web-{E447C4C3-C18E-09C8-7EA2-E288404B9767}" dt="2025-02-07T16:51:42.197" v="196"/>
          <pc:sldLayoutMkLst>
            <pc:docMk/>
            <pc:sldMasterMk cId="0" sldId="2147483648"/>
            <pc:sldLayoutMk cId="3002454115" sldId="2147483688"/>
          </pc:sldLayoutMkLst>
          <pc:spChg chg="mod">
            <ac:chgData name="McKenzie, Lloyd" userId="S::lloyd.mckenzie@ontariohealth.ca::4544ac19-90a7-4bc9-9dda-63119ceabc25" providerId="AD" clId="Web-{E447C4C3-C18E-09C8-7EA2-E288404B9767}" dt="2025-02-07T16:51:42.197" v="196"/>
            <ac:spMkLst>
              <pc:docMk/>
              <pc:sldMasterMk cId="0" sldId="2147483648"/>
              <pc:sldLayoutMk cId="3002454115" sldId="2147483688"/>
              <ac:spMk id="27" creationId="{3E9F65D5-F0E8-4EA4-B4AD-024D025D4000}"/>
            </ac:spMkLst>
          </pc:spChg>
        </pc:sldLayoutChg>
        <pc:sldLayoutChg chg="modSp">
          <pc:chgData name="McKenzie, Lloyd" userId="S::lloyd.mckenzie@ontariohealth.ca::4544ac19-90a7-4bc9-9dda-63119ceabc25" providerId="AD" clId="Web-{E447C4C3-C18E-09C8-7EA2-E288404B9767}" dt="2025-02-07T16:51:42.197" v="196"/>
          <pc:sldLayoutMkLst>
            <pc:docMk/>
            <pc:sldMasterMk cId="0" sldId="2147483648"/>
            <pc:sldLayoutMk cId="2112457495" sldId="2147483689"/>
          </pc:sldLayoutMkLst>
          <pc:spChg chg="mod">
            <ac:chgData name="McKenzie, Lloyd" userId="S::lloyd.mckenzie@ontariohealth.ca::4544ac19-90a7-4bc9-9dda-63119ceabc25" providerId="AD" clId="Web-{E447C4C3-C18E-09C8-7EA2-E288404B9767}" dt="2025-02-07T16:51:42.197" v="196"/>
            <ac:spMkLst>
              <pc:docMk/>
              <pc:sldMasterMk cId="0" sldId="2147483648"/>
              <pc:sldLayoutMk cId="2112457495" sldId="2147483689"/>
              <ac:spMk id="9" creationId="{50BB96CA-A2ED-4646-843D-EEE743521AEF}"/>
            </ac:spMkLst>
          </pc:spChg>
        </pc:sldLayoutChg>
        <pc:sldLayoutChg chg="modSp">
          <pc:chgData name="McKenzie, Lloyd" userId="S::lloyd.mckenzie@ontariohealth.ca::4544ac19-90a7-4bc9-9dda-63119ceabc25" providerId="AD" clId="Web-{E447C4C3-C18E-09C8-7EA2-E288404B9767}" dt="2025-02-07T16:51:42.197" v="196"/>
          <pc:sldLayoutMkLst>
            <pc:docMk/>
            <pc:sldMasterMk cId="0" sldId="2147483648"/>
            <pc:sldLayoutMk cId="2809160247" sldId="2147483690"/>
          </pc:sldLayoutMkLst>
          <pc:spChg chg="mod">
            <ac:chgData name="McKenzie, Lloyd" userId="S::lloyd.mckenzie@ontariohealth.ca::4544ac19-90a7-4bc9-9dda-63119ceabc25" providerId="AD" clId="Web-{E447C4C3-C18E-09C8-7EA2-E288404B9767}" dt="2025-02-07T16:51:42.197" v="196"/>
            <ac:spMkLst>
              <pc:docMk/>
              <pc:sldMasterMk cId="0" sldId="2147483648"/>
              <pc:sldLayoutMk cId="2809160247" sldId="2147483690"/>
              <ac:spMk id="19" creationId="{736339CA-3043-4229-B59B-66EFA864600D}"/>
            </ac:spMkLst>
          </pc:spChg>
        </pc:sldLayoutChg>
        <pc:sldLayoutChg chg="modSp">
          <pc:chgData name="McKenzie, Lloyd" userId="S::lloyd.mckenzie@ontariohealth.ca::4544ac19-90a7-4bc9-9dda-63119ceabc25" providerId="AD" clId="Web-{E447C4C3-C18E-09C8-7EA2-E288404B9767}" dt="2025-02-07T16:51:42.197" v="196"/>
          <pc:sldLayoutMkLst>
            <pc:docMk/>
            <pc:sldMasterMk cId="0" sldId="2147483648"/>
            <pc:sldLayoutMk cId="4228695043" sldId="2147483699"/>
          </pc:sldLayoutMkLst>
          <pc:spChg chg="mod">
            <ac:chgData name="McKenzie, Lloyd" userId="S::lloyd.mckenzie@ontariohealth.ca::4544ac19-90a7-4bc9-9dda-63119ceabc25" providerId="AD" clId="Web-{E447C4C3-C18E-09C8-7EA2-E288404B9767}" dt="2025-02-07T16:51:42.197" v="196"/>
            <ac:spMkLst>
              <pc:docMk/>
              <pc:sldMasterMk cId="0" sldId="2147483648"/>
              <pc:sldLayoutMk cId="4228695043" sldId="2147483699"/>
              <ac:spMk id="23" creationId="{3278E695-3242-46C8-A5D0-91F98BE1AA7A}"/>
            </ac:spMkLst>
          </pc:spChg>
        </pc:sldLayoutChg>
        <pc:sldLayoutChg chg="modSp">
          <pc:chgData name="McKenzie, Lloyd" userId="S::lloyd.mckenzie@ontariohealth.ca::4544ac19-90a7-4bc9-9dda-63119ceabc25" providerId="AD" clId="Web-{E447C4C3-C18E-09C8-7EA2-E288404B9767}" dt="2025-02-07T16:51:42.197" v="196"/>
          <pc:sldLayoutMkLst>
            <pc:docMk/>
            <pc:sldMasterMk cId="0" sldId="2147483648"/>
            <pc:sldLayoutMk cId="3475593088" sldId="2147483700"/>
          </pc:sldLayoutMkLst>
          <pc:spChg chg="mod">
            <ac:chgData name="McKenzie, Lloyd" userId="S::lloyd.mckenzie@ontariohealth.ca::4544ac19-90a7-4bc9-9dda-63119ceabc25" providerId="AD" clId="Web-{E447C4C3-C18E-09C8-7EA2-E288404B9767}" dt="2025-02-07T16:51:42.197" v="196"/>
            <ac:spMkLst>
              <pc:docMk/>
              <pc:sldMasterMk cId="0" sldId="2147483648"/>
              <pc:sldLayoutMk cId="3475593088" sldId="2147483700"/>
              <ac:spMk id="23" creationId="{3278E695-3242-46C8-A5D0-91F98BE1AA7A}"/>
            </ac:spMkLst>
          </pc:spChg>
        </pc:sldLayoutChg>
        <pc:sldLayoutChg chg="add">
          <pc:chgData name="McKenzie, Lloyd" userId="S::lloyd.mckenzie@ontariohealth.ca::4544ac19-90a7-4bc9-9dda-63119ceabc25" providerId="AD" clId="Web-{E447C4C3-C18E-09C8-7EA2-E288404B9767}" dt="2025-02-07T16:50:03.991" v="157"/>
          <pc:sldLayoutMkLst>
            <pc:docMk/>
            <pc:sldMasterMk cId="0" sldId="2147483648"/>
            <pc:sldLayoutMk cId="3781926531" sldId="2147483701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/>
            <a:t>SDC Overview Outline</a:t>
          </a:r>
          <a:endParaRPr lang="en-CA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Forms in FHIR</a:t>
          </a:r>
          <a:endParaRPr lang="en-CA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FHIR Form Resources</a:t>
          </a:r>
          <a:endParaRPr lang="en-CA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Structured Data Capture</a:t>
          </a:r>
          <a:endParaRPr lang="en-CA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/>
            <a:t>Authoring Exercises</a:t>
          </a:r>
          <a:endParaRPr lang="en-CA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4"/>
      <dgm:spPr/>
    </dgm:pt>
    <dgm:pt modelId="{BCD87F99-4E28-41E7-A30A-39AF0D0AA6C7}" type="pres">
      <dgm:prSet presAssocID="{1B5EB6CD-5828-4438-85A5-8EB0B4BE5381}" presName="childText" presStyleLbl="bgAcc1" presStyleIdx="0" presStyleCnt="4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4"/>
      <dgm:spPr/>
    </dgm:pt>
    <dgm:pt modelId="{548CF520-481D-4C87-8CD0-3DD8C9DE5282}" type="pres">
      <dgm:prSet presAssocID="{795F821A-69E9-4A29-B80B-67A34BAAB294}" presName="childText" presStyleLbl="bgAcc1" presStyleIdx="1" presStyleCnt="4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4"/>
      <dgm:spPr/>
    </dgm:pt>
    <dgm:pt modelId="{5796CA96-1690-4C5C-BD1C-1ED1B547D946}" type="pres">
      <dgm:prSet presAssocID="{AF7AB376-30B7-413E-9774-6A2228D606B7}" presName="childText" presStyleLbl="bgAcc1" presStyleIdx="2" presStyleCnt="4" custScaleX="319340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3" presStyleCnt="4"/>
      <dgm:spPr/>
    </dgm:pt>
    <dgm:pt modelId="{30E969A7-3C44-469D-AE9B-C9DFCD9F079E}" type="pres">
      <dgm:prSet presAssocID="{F7804CF8-A785-466F-9482-3D191ABFD207}" presName="childText" presStyleLbl="bgAcc1" presStyleIdx="3" presStyleCnt="4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52121E4B-B6E3-47E6-8B20-D2BD238CFFAF}" srcId="{9DF1CC27-E04C-4624-87AB-AA2BC35087D5}" destId="{F7804CF8-A785-466F-9482-3D191ABFD207}" srcOrd="3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159C47FA-61C4-45A1-91C4-C66134849DAC}" type="presParOf" srcId="{7E1F6895-DF2C-4347-A034-6956F318B73D}" destId="{8E1030CD-02DB-4F6F-A18F-7AF9D8830B11}" srcOrd="6" destOrd="0" presId="urn:microsoft.com/office/officeart/2005/8/layout/hierarchy3"/>
    <dgm:cxn modelId="{13839D05-E643-4FF4-A509-EFADD64DB638}" type="presParOf" srcId="{7E1F6895-DF2C-4347-A034-6956F318B73D}" destId="{30E969A7-3C44-469D-AE9B-C9DFCD9F079E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/>
            <a:t>SDC Overview Outline</a:t>
          </a:r>
          <a:endParaRPr lang="en-CA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571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b="1" dirty="0"/>
            <a:t>Forms in FHIR</a:t>
          </a:r>
          <a:endParaRPr lang="en-CA" b="1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FHIR Form Resources</a:t>
          </a:r>
          <a:endParaRPr lang="en-CA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Structured Data Capture</a:t>
          </a:r>
          <a:endParaRPr lang="en-CA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/>
            <a:t>Authoring Exercises</a:t>
          </a:r>
          <a:endParaRPr lang="en-CA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4"/>
      <dgm:spPr/>
    </dgm:pt>
    <dgm:pt modelId="{BCD87F99-4E28-41E7-A30A-39AF0D0AA6C7}" type="pres">
      <dgm:prSet presAssocID="{1B5EB6CD-5828-4438-85A5-8EB0B4BE5381}" presName="childText" presStyleLbl="bgAcc1" presStyleIdx="0" presStyleCnt="4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4"/>
      <dgm:spPr/>
    </dgm:pt>
    <dgm:pt modelId="{548CF520-481D-4C87-8CD0-3DD8C9DE5282}" type="pres">
      <dgm:prSet presAssocID="{795F821A-69E9-4A29-B80B-67A34BAAB294}" presName="childText" presStyleLbl="bgAcc1" presStyleIdx="1" presStyleCnt="4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4"/>
      <dgm:spPr/>
    </dgm:pt>
    <dgm:pt modelId="{5796CA96-1690-4C5C-BD1C-1ED1B547D946}" type="pres">
      <dgm:prSet presAssocID="{AF7AB376-30B7-413E-9774-6A2228D606B7}" presName="childText" presStyleLbl="bgAcc1" presStyleIdx="2" presStyleCnt="4" custScaleX="319340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3" presStyleCnt="4"/>
      <dgm:spPr/>
    </dgm:pt>
    <dgm:pt modelId="{30E969A7-3C44-469D-AE9B-C9DFCD9F079E}" type="pres">
      <dgm:prSet presAssocID="{F7804CF8-A785-466F-9482-3D191ABFD207}" presName="childText" presStyleLbl="bgAcc1" presStyleIdx="3" presStyleCnt="4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52121E4B-B6E3-47E6-8B20-D2BD238CFFAF}" srcId="{9DF1CC27-E04C-4624-87AB-AA2BC35087D5}" destId="{F7804CF8-A785-466F-9482-3D191ABFD207}" srcOrd="3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159C47FA-61C4-45A1-91C4-C66134849DAC}" type="presParOf" srcId="{7E1F6895-DF2C-4347-A034-6956F318B73D}" destId="{8E1030CD-02DB-4F6F-A18F-7AF9D8830B11}" srcOrd="6" destOrd="0" presId="urn:microsoft.com/office/officeart/2005/8/layout/hierarchy3"/>
    <dgm:cxn modelId="{13839D05-E643-4FF4-A509-EFADD64DB638}" type="presParOf" srcId="{7E1F6895-DF2C-4347-A034-6956F318B73D}" destId="{30E969A7-3C44-469D-AE9B-C9DFCD9F079E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/>
            <a:t>SDC Overview Outline</a:t>
          </a:r>
          <a:endParaRPr lang="en-CA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Forms in FHIR</a:t>
          </a:r>
          <a:endParaRPr lang="en-CA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571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b="1" dirty="0"/>
            <a:t>FHIR Form Resources</a:t>
          </a:r>
          <a:endParaRPr lang="en-CA" b="1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Structured Data Capture</a:t>
          </a:r>
          <a:endParaRPr lang="en-CA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/>
            <a:t>Authoring Exercises</a:t>
          </a:r>
          <a:endParaRPr lang="en-CA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4"/>
      <dgm:spPr/>
    </dgm:pt>
    <dgm:pt modelId="{BCD87F99-4E28-41E7-A30A-39AF0D0AA6C7}" type="pres">
      <dgm:prSet presAssocID="{1B5EB6CD-5828-4438-85A5-8EB0B4BE5381}" presName="childText" presStyleLbl="bgAcc1" presStyleIdx="0" presStyleCnt="4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4"/>
      <dgm:spPr/>
    </dgm:pt>
    <dgm:pt modelId="{548CF520-481D-4C87-8CD0-3DD8C9DE5282}" type="pres">
      <dgm:prSet presAssocID="{795F821A-69E9-4A29-B80B-67A34BAAB294}" presName="childText" presStyleLbl="bgAcc1" presStyleIdx="1" presStyleCnt="4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4"/>
      <dgm:spPr/>
    </dgm:pt>
    <dgm:pt modelId="{5796CA96-1690-4C5C-BD1C-1ED1B547D946}" type="pres">
      <dgm:prSet presAssocID="{AF7AB376-30B7-413E-9774-6A2228D606B7}" presName="childText" presStyleLbl="bgAcc1" presStyleIdx="2" presStyleCnt="4" custScaleX="319340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3" presStyleCnt="4"/>
      <dgm:spPr/>
    </dgm:pt>
    <dgm:pt modelId="{30E969A7-3C44-469D-AE9B-C9DFCD9F079E}" type="pres">
      <dgm:prSet presAssocID="{F7804CF8-A785-466F-9482-3D191ABFD207}" presName="childText" presStyleLbl="bgAcc1" presStyleIdx="3" presStyleCnt="4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52121E4B-B6E3-47E6-8B20-D2BD238CFFAF}" srcId="{9DF1CC27-E04C-4624-87AB-AA2BC35087D5}" destId="{F7804CF8-A785-466F-9482-3D191ABFD207}" srcOrd="3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159C47FA-61C4-45A1-91C4-C66134849DAC}" type="presParOf" srcId="{7E1F6895-DF2C-4347-A034-6956F318B73D}" destId="{8E1030CD-02DB-4F6F-A18F-7AF9D8830B11}" srcOrd="6" destOrd="0" presId="urn:microsoft.com/office/officeart/2005/8/layout/hierarchy3"/>
    <dgm:cxn modelId="{13839D05-E643-4FF4-A509-EFADD64DB638}" type="presParOf" srcId="{7E1F6895-DF2C-4347-A034-6956F318B73D}" destId="{30E969A7-3C44-469D-AE9B-C9DFCD9F079E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/>
            <a:t>SDC Overview Outline</a:t>
          </a:r>
          <a:endParaRPr lang="en-CA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Forms in FHIR</a:t>
          </a:r>
          <a:endParaRPr lang="en-CA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FHIR Form Resources</a:t>
          </a:r>
          <a:endParaRPr lang="en-CA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 w="57150"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b="1" dirty="0"/>
            <a:t>Structured Data Capture</a:t>
          </a:r>
          <a:endParaRPr lang="en-CA" b="1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/>
            <a:t>Authoring Exercises</a:t>
          </a:r>
          <a:endParaRPr lang="en-CA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4"/>
      <dgm:spPr/>
    </dgm:pt>
    <dgm:pt modelId="{BCD87F99-4E28-41E7-A30A-39AF0D0AA6C7}" type="pres">
      <dgm:prSet presAssocID="{1B5EB6CD-5828-4438-85A5-8EB0B4BE5381}" presName="childText" presStyleLbl="bgAcc1" presStyleIdx="0" presStyleCnt="4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4"/>
      <dgm:spPr/>
    </dgm:pt>
    <dgm:pt modelId="{548CF520-481D-4C87-8CD0-3DD8C9DE5282}" type="pres">
      <dgm:prSet presAssocID="{795F821A-69E9-4A29-B80B-67A34BAAB294}" presName="childText" presStyleLbl="bgAcc1" presStyleIdx="1" presStyleCnt="4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4"/>
      <dgm:spPr/>
    </dgm:pt>
    <dgm:pt modelId="{5796CA96-1690-4C5C-BD1C-1ED1B547D946}" type="pres">
      <dgm:prSet presAssocID="{AF7AB376-30B7-413E-9774-6A2228D606B7}" presName="childText" presStyleLbl="bgAcc1" presStyleIdx="2" presStyleCnt="4" custScaleX="319340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3" presStyleCnt="4"/>
      <dgm:spPr/>
    </dgm:pt>
    <dgm:pt modelId="{30E969A7-3C44-469D-AE9B-C9DFCD9F079E}" type="pres">
      <dgm:prSet presAssocID="{F7804CF8-A785-466F-9482-3D191ABFD207}" presName="childText" presStyleLbl="bgAcc1" presStyleIdx="3" presStyleCnt="4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52121E4B-B6E3-47E6-8B20-D2BD238CFFAF}" srcId="{9DF1CC27-E04C-4624-87AB-AA2BC35087D5}" destId="{F7804CF8-A785-466F-9482-3D191ABFD207}" srcOrd="3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159C47FA-61C4-45A1-91C4-C66134849DAC}" type="presParOf" srcId="{7E1F6895-DF2C-4347-A034-6956F318B73D}" destId="{8E1030CD-02DB-4F6F-A18F-7AF9D8830B11}" srcOrd="6" destOrd="0" presId="urn:microsoft.com/office/officeart/2005/8/layout/hierarchy3"/>
    <dgm:cxn modelId="{13839D05-E643-4FF4-A509-EFADD64DB638}" type="presParOf" srcId="{7E1F6895-DF2C-4347-A034-6956F318B73D}" destId="{30E969A7-3C44-469D-AE9B-C9DFCD9F079E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/>
            <a:t>SDC Overview Outline</a:t>
          </a:r>
          <a:endParaRPr lang="en-CA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Forms in FHIR</a:t>
          </a:r>
          <a:endParaRPr lang="en-CA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FHIR Form Resources</a:t>
          </a:r>
          <a:endParaRPr lang="en-CA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/>
            <a:t>Structured Data Capture</a:t>
          </a:r>
          <a:endParaRPr lang="en-CA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>
        <a:ln w="57150"/>
      </dgm:spPr>
      <dgm:t>
        <a:bodyPr/>
        <a:lstStyle/>
        <a:p>
          <a:r>
            <a:rPr lang="en-US" b="1" dirty="0"/>
            <a:t>Authoring Exercises</a:t>
          </a:r>
          <a:endParaRPr lang="en-CA" b="1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4"/>
      <dgm:spPr/>
    </dgm:pt>
    <dgm:pt modelId="{BCD87F99-4E28-41E7-A30A-39AF0D0AA6C7}" type="pres">
      <dgm:prSet presAssocID="{1B5EB6CD-5828-4438-85A5-8EB0B4BE5381}" presName="childText" presStyleLbl="bgAcc1" presStyleIdx="0" presStyleCnt="4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4"/>
      <dgm:spPr/>
    </dgm:pt>
    <dgm:pt modelId="{548CF520-481D-4C87-8CD0-3DD8C9DE5282}" type="pres">
      <dgm:prSet presAssocID="{795F821A-69E9-4A29-B80B-67A34BAAB294}" presName="childText" presStyleLbl="bgAcc1" presStyleIdx="1" presStyleCnt="4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4"/>
      <dgm:spPr/>
    </dgm:pt>
    <dgm:pt modelId="{5796CA96-1690-4C5C-BD1C-1ED1B547D946}" type="pres">
      <dgm:prSet presAssocID="{AF7AB376-30B7-413E-9774-6A2228D606B7}" presName="childText" presStyleLbl="bgAcc1" presStyleIdx="2" presStyleCnt="4" custScaleX="319340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3" presStyleCnt="4"/>
      <dgm:spPr/>
    </dgm:pt>
    <dgm:pt modelId="{30E969A7-3C44-469D-AE9B-C9DFCD9F079E}" type="pres">
      <dgm:prSet presAssocID="{F7804CF8-A785-466F-9482-3D191ABFD207}" presName="childText" presStyleLbl="bgAcc1" presStyleIdx="3" presStyleCnt="4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52121E4B-B6E3-47E6-8B20-D2BD238CFFAF}" srcId="{9DF1CC27-E04C-4624-87AB-AA2BC35087D5}" destId="{F7804CF8-A785-466F-9482-3D191ABFD207}" srcOrd="3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159C47FA-61C4-45A1-91C4-C66134849DAC}" type="presParOf" srcId="{7E1F6895-DF2C-4347-A034-6956F318B73D}" destId="{8E1030CD-02DB-4F6F-A18F-7AF9D8830B11}" srcOrd="6" destOrd="0" presId="urn:microsoft.com/office/officeart/2005/8/layout/hierarchy3"/>
    <dgm:cxn modelId="{13839D05-E643-4FF4-A509-EFADD64DB638}" type="presParOf" srcId="{7E1F6895-DF2C-4347-A034-6956F318B73D}" destId="{30E969A7-3C44-469D-AE9B-C9DFCD9F079E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983718" y="496"/>
          <a:ext cx="3343069" cy="6771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SDC Overview Outline</a:t>
          </a:r>
          <a:endParaRPr lang="en-CA" sz="2500" kern="1200"/>
        </a:p>
      </dsp:txBody>
      <dsp:txXfrm>
        <a:off x="1003552" y="20330"/>
        <a:ext cx="3303401" cy="637499"/>
      </dsp:txXfrm>
    </dsp:sp>
    <dsp:sp modelId="{680758B4-19DE-4819-8118-7E49A782BEB5}">
      <dsp:nvSpPr>
        <dsp:cNvPr id="0" name=""/>
        <dsp:cNvSpPr/>
      </dsp:nvSpPr>
      <dsp:spPr>
        <a:xfrm>
          <a:off x="1318025" y="677664"/>
          <a:ext cx="334306" cy="5078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7875"/>
              </a:lnTo>
              <a:lnTo>
                <a:pt x="334306" y="50787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1652332" y="846956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Forms in FHIR</a:t>
          </a:r>
          <a:endParaRPr lang="en-CA" sz="2400" kern="1200"/>
        </a:p>
      </dsp:txBody>
      <dsp:txXfrm>
        <a:off x="1672166" y="866790"/>
        <a:ext cx="3420281" cy="637499"/>
      </dsp:txXfrm>
    </dsp:sp>
    <dsp:sp modelId="{B9A7FB86-C3B8-4B16-AD79-53B68F7BF5C2}">
      <dsp:nvSpPr>
        <dsp:cNvPr id="0" name=""/>
        <dsp:cNvSpPr/>
      </dsp:nvSpPr>
      <dsp:spPr>
        <a:xfrm>
          <a:off x="1318025" y="677664"/>
          <a:ext cx="334306" cy="13543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335"/>
              </a:lnTo>
              <a:lnTo>
                <a:pt x="334306" y="13543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1652332" y="1693416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FHIR Form Resources</a:t>
          </a:r>
          <a:endParaRPr lang="en-CA" sz="2400" kern="1200"/>
        </a:p>
      </dsp:txBody>
      <dsp:txXfrm>
        <a:off x="1672166" y="1713250"/>
        <a:ext cx="3420281" cy="637499"/>
      </dsp:txXfrm>
    </dsp:sp>
    <dsp:sp modelId="{32D735CB-9379-4F55-854B-5BD021FCAE37}">
      <dsp:nvSpPr>
        <dsp:cNvPr id="0" name=""/>
        <dsp:cNvSpPr/>
      </dsp:nvSpPr>
      <dsp:spPr>
        <a:xfrm>
          <a:off x="1318025" y="677664"/>
          <a:ext cx="334306" cy="22007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00795"/>
              </a:lnTo>
              <a:lnTo>
                <a:pt x="334306" y="22007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1652332" y="2539875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Structured Data Capture</a:t>
          </a:r>
          <a:endParaRPr lang="en-CA" sz="2400" kern="1200"/>
        </a:p>
      </dsp:txBody>
      <dsp:txXfrm>
        <a:off x="1672166" y="2559709"/>
        <a:ext cx="3420281" cy="637499"/>
      </dsp:txXfrm>
    </dsp:sp>
    <dsp:sp modelId="{8E1030CD-02DB-4F6F-A18F-7AF9D8830B11}">
      <dsp:nvSpPr>
        <dsp:cNvPr id="0" name=""/>
        <dsp:cNvSpPr/>
      </dsp:nvSpPr>
      <dsp:spPr>
        <a:xfrm>
          <a:off x="1318025" y="677664"/>
          <a:ext cx="334306" cy="30472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47255"/>
              </a:lnTo>
              <a:lnTo>
                <a:pt x="334306" y="30472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1652332" y="3386335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Authoring Exercises</a:t>
          </a:r>
          <a:endParaRPr lang="en-CA" sz="2400" kern="1200"/>
        </a:p>
      </dsp:txBody>
      <dsp:txXfrm>
        <a:off x="1672166" y="3406169"/>
        <a:ext cx="3420281" cy="6374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983718" y="496"/>
          <a:ext cx="3343069" cy="6771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SDC Overview Outline</a:t>
          </a:r>
          <a:endParaRPr lang="en-CA" sz="2500" kern="1200"/>
        </a:p>
      </dsp:txBody>
      <dsp:txXfrm>
        <a:off x="1003552" y="20330"/>
        <a:ext cx="3303401" cy="637499"/>
      </dsp:txXfrm>
    </dsp:sp>
    <dsp:sp modelId="{680758B4-19DE-4819-8118-7E49A782BEB5}">
      <dsp:nvSpPr>
        <dsp:cNvPr id="0" name=""/>
        <dsp:cNvSpPr/>
      </dsp:nvSpPr>
      <dsp:spPr>
        <a:xfrm>
          <a:off x="1318025" y="677664"/>
          <a:ext cx="334306" cy="5078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7875"/>
              </a:lnTo>
              <a:lnTo>
                <a:pt x="334306" y="50787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1652332" y="846956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Forms in FHIR</a:t>
          </a:r>
          <a:endParaRPr lang="en-CA" sz="2400" b="1" kern="1200" dirty="0"/>
        </a:p>
      </dsp:txBody>
      <dsp:txXfrm>
        <a:off x="1672166" y="866790"/>
        <a:ext cx="3420281" cy="637499"/>
      </dsp:txXfrm>
    </dsp:sp>
    <dsp:sp modelId="{B9A7FB86-C3B8-4B16-AD79-53B68F7BF5C2}">
      <dsp:nvSpPr>
        <dsp:cNvPr id="0" name=""/>
        <dsp:cNvSpPr/>
      </dsp:nvSpPr>
      <dsp:spPr>
        <a:xfrm>
          <a:off x="1318025" y="677664"/>
          <a:ext cx="334306" cy="13543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335"/>
              </a:lnTo>
              <a:lnTo>
                <a:pt x="334306" y="13543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1652332" y="1693416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FHIR Form Resources</a:t>
          </a:r>
          <a:endParaRPr lang="en-CA" sz="2400" kern="1200"/>
        </a:p>
      </dsp:txBody>
      <dsp:txXfrm>
        <a:off x="1672166" y="1713250"/>
        <a:ext cx="3420281" cy="637499"/>
      </dsp:txXfrm>
    </dsp:sp>
    <dsp:sp modelId="{32D735CB-9379-4F55-854B-5BD021FCAE37}">
      <dsp:nvSpPr>
        <dsp:cNvPr id="0" name=""/>
        <dsp:cNvSpPr/>
      </dsp:nvSpPr>
      <dsp:spPr>
        <a:xfrm>
          <a:off x="1318025" y="677664"/>
          <a:ext cx="334306" cy="22007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00795"/>
              </a:lnTo>
              <a:lnTo>
                <a:pt x="334306" y="22007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1652332" y="2539875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Structured Data Capture</a:t>
          </a:r>
          <a:endParaRPr lang="en-CA" sz="2400" kern="1200"/>
        </a:p>
      </dsp:txBody>
      <dsp:txXfrm>
        <a:off x="1672166" y="2559709"/>
        <a:ext cx="3420281" cy="637499"/>
      </dsp:txXfrm>
    </dsp:sp>
    <dsp:sp modelId="{8E1030CD-02DB-4F6F-A18F-7AF9D8830B11}">
      <dsp:nvSpPr>
        <dsp:cNvPr id="0" name=""/>
        <dsp:cNvSpPr/>
      </dsp:nvSpPr>
      <dsp:spPr>
        <a:xfrm>
          <a:off x="1318025" y="677664"/>
          <a:ext cx="334306" cy="30472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47255"/>
              </a:lnTo>
              <a:lnTo>
                <a:pt x="334306" y="30472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1652332" y="3386335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Authoring Exercises</a:t>
          </a:r>
          <a:endParaRPr lang="en-CA" sz="2400" kern="1200"/>
        </a:p>
      </dsp:txBody>
      <dsp:txXfrm>
        <a:off x="1672166" y="3406169"/>
        <a:ext cx="3420281" cy="6374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983718" y="496"/>
          <a:ext cx="3343069" cy="6771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SDC Overview Outline</a:t>
          </a:r>
          <a:endParaRPr lang="en-CA" sz="2500" kern="1200"/>
        </a:p>
      </dsp:txBody>
      <dsp:txXfrm>
        <a:off x="1003552" y="20330"/>
        <a:ext cx="3303401" cy="637499"/>
      </dsp:txXfrm>
    </dsp:sp>
    <dsp:sp modelId="{680758B4-19DE-4819-8118-7E49A782BEB5}">
      <dsp:nvSpPr>
        <dsp:cNvPr id="0" name=""/>
        <dsp:cNvSpPr/>
      </dsp:nvSpPr>
      <dsp:spPr>
        <a:xfrm>
          <a:off x="1318025" y="677664"/>
          <a:ext cx="334306" cy="5078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7875"/>
              </a:lnTo>
              <a:lnTo>
                <a:pt x="334306" y="50787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1652332" y="846956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Forms in FHIR</a:t>
          </a:r>
          <a:endParaRPr lang="en-CA" sz="2400" kern="1200"/>
        </a:p>
      </dsp:txBody>
      <dsp:txXfrm>
        <a:off x="1672166" y="866790"/>
        <a:ext cx="3420281" cy="637499"/>
      </dsp:txXfrm>
    </dsp:sp>
    <dsp:sp modelId="{B9A7FB86-C3B8-4B16-AD79-53B68F7BF5C2}">
      <dsp:nvSpPr>
        <dsp:cNvPr id="0" name=""/>
        <dsp:cNvSpPr/>
      </dsp:nvSpPr>
      <dsp:spPr>
        <a:xfrm>
          <a:off x="1318025" y="677664"/>
          <a:ext cx="334306" cy="13543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335"/>
              </a:lnTo>
              <a:lnTo>
                <a:pt x="334306" y="13543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1652332" y="1693416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FHIR Form Resources</a:t>
          </a:r>
          <a:endParaRPr lang="en-CA" sz="2400" b="1" kern="1200" dirty="0"/>
        </a:p>
      </dsp:txBody>
      <dsp:txXfrm>
        <a:off x="1672166" y="1713250"/>
        <a:ext cx="3420281" cy="637499"/>
      </dsp:txXfrm>
    </dsp:sp>
    <dsp:sp modelId="{32D735CB-9379-4F55-854B-5BD021FCAE37}">
      <dsp:nvSpPr>
        <dsp:cNvPr id="0" name=""/>
        <dsp:cNvSpPr/>
      </dsp:nvSpPr>
      <dsp:spPr>
        <a:xfrm>
          <a:off x="1318025" y="677664"/>
          <a:ext cx="334306" cy="22007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00795"/>
              </a:lnTo>
              <a:lnTo>
                <a:pt x="334306" y="22007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1652332" y="2539875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Structured Data Capture</a:t>
          </a:r>
          <a:endParaRPr lang="en-CA" sz="2400" kern="1200"/>
        </a:p>
      </dsp:txBody>
      <dsp:txXfrm>
        <a:off x="1672166" y="2559709"/>
        <a:ext cx="3420281" cy="637499"/>
      </dsp:txXfrm>
    </dsp:sp>
    <dsp:sp modelId="{8E1030CD-02DB-4F6F-A18F-7AF9D8830B11}">
      <dsp:nvSpPr>
        <dsp:cNvPr id="0" name=""/>
        <dsp:cNvSpPr/>
      </dsp:nvSpPr>
      <dsp:spPr>
        <a:xfrm>
          <a:off x="1318025" y="677664"/>
          <a:ext cx="334306" cy="30472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47255"/>
              </a:lnTo>
              <a:lnTo>
                <a:pt x="334306" y="30472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1652332" y="3386335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Authoring Exercises</a:t>
          </a:r>
          <a:endParaRPr lang="en-CA" sz="2400" kern="1200"/>
        </a:p>
      </dsp:txBody>
      <dsp:txXfrm>
        <a:off x="1672166" y="3406169"/>
        <a:ext cx="3420281" cy="63749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983718" y="496"/>
          <a:ext cx="3343069" cy="6771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SDC Overview Outline</a:t>
          </a:r>
          <a:endParaRPr lang="en-CA" sz="2500" kern="1200"/>
        </a:p>
      </dsp:txBody>
      <dsp:txXfrm>
        <a:off x="1003552" y="20330"/>
        <a:ext cx="3303401" cy="637499"/>
      </dsp:txXfrm>
    </dsp:sp>
    <dsp:sp modelId="{680758B4-19DE-4819-8118-7E49A782BEB5}">
      <dsp:nvSpPr>
        <dsp:cNvPr id="0" name=""/>
        <dsp:cNvSpPr/>
      </dsp:nvSpPr>
      <dsp:spPr>
        <a:xfrm>
          <a:off x="1318025" y="677664"/>
          <a:ext cx="334306" cy="5078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7875"/>
              </a:lnTo>
              <a:lnTo>
                <a:pt x="334306" y="50787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1652332" y="846956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Forms in FHIR</a:t>
          </a:r>
          <a:endParaRPr lang="en-CA" sz="2200" kern="1200"/>
        </a:p>
      </dsp:txBody>
      <dsp:txXfrm>
        <a:off x="1672166" y="866790"/>
        <a:ext cx="3420281" cy="637499"/>
      </dsp:txXfrm>
    </dsp:sp>
    <dsp:sp modelId="{B9A7FB86-C3B8-4B16-AD79-53B68F7BF5C2}">
      <dsp:nvSpPr>
        <dsp:cNvPr id="0" name=""/>
        <dsp:cNvSpPr/>
      </dsp:nvSpPr>
      <dsp:spPr>
        <a:xfrm>
          <a:off x="1318025" y="677664"/>
          <a:ext cx="334306" cy="13543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335"/>
              </a:lnTo>
              <a:lnTo>
                <a:pt x="334306" y="13543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1652332" y="1693416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FHIR Form Resources</a:t>
          </a:r>
          <a:endParaRPr lang="en-CA" sz="2200" kern="1200"/>
        </a:p>
      </dsp:txBody>
      <dsp:txXfrm>
        <a:off x="1672166" y="1713250"/>
        <a:ext cx="3420281" cy="637499"/>
      </dsp:txXfrm>
    </dsp:sp>
    <dsp:sp modelId="{32D735CB-9379-4F55-854B-5BD021FCAE37}">
      <dsp:nvSpPr>
        <dsp:cNvPr id="0" name=""/>
        <dsp:cNvSpPr/>
      </dsp:nvSpPr>
      <dsp:spPr>
        <a:xfrm>
          <a:off x="1318025" y="677664"/>
          <a:ext cx="334306" cy="22007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00795"/>
              </a:lnTo>
              <a:lnTo>
                <a:pt x="334306" y="22007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1652332" y="2539875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Structured Data Capture</a:t>
          </a:r>
          <a:endParaRPr lang="en-CA" sz="2200" b="1" kern="1200" dirty="0"/>
        </a:p>
      </dsp:txBody>
      <dsp:txXfrm>
        <a:off x="1672166" y="2559709"/>
        <a:ext cx="3420281" cy="637499"/>
      </dsp:txXfrm>
    </dsp:sp>
    <dsp:sp modelId="{8E1030CD-02DB-4F6F-A18F-7AF9D8830B11}">
      <dsp:nvSpPr>
        <dsp:cNvPr id="0" name=""/>
        <dsp:cNvSpPr/>
      </dsp:nvSpPr>
      <dsp:spPr>
        <a:xfrm>
          <a:off x="1318025" y="677664"/>
          <a:ext cx="334306" cy="30472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47255"/>
              </a:lnTo>
              <a:lnTo>
                <a:pt x="334306" y="30472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1652332" y="3386335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Authoring Exercises</a:t>
          </a:r>
          <a:endParaRPr lang="en-CA" sz="2200" kern="1200"/>
        </a:p>
      </dsp:txBody>
      <dsp:txXfrm>
        <a:off x="1672166" y="3406169"/>
        <a:ext cx="3420281" cy="6374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983718" y="496"/>
          <a:ext cx="3343069" cy="6771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SDC Overview Outline</a:t>
          </a:r>
          <a:endParaRPr lang="en-CA" sz="2500" kern="1200"/>
        </a:p>
      </dsp:txBody>
      <dsp:txXfrm>
        <a:off x="1003552" y="20330"/>
        <a:ext cx="3303401" cy="637499"/>
      </dsp:txXfrm>
    </dsp:sp>
    <dsp:sp modelId="{680758B4-19DE-4819-8118-7E49A782BEB5}">
      <dsp:nvSpPr>
        <dsp:cNvPr id="0" name=""/>
        <dsp:cNvSpPr/>
      </dsp:nvSpPr>
      <dsp:spPr>
        <a:xfrm>
          <a:off x="1318025" y="677664"/>
          <a:ext cx="334306" cy="5078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7875"/>
              </a:lnTo>
              <a:lnTo>
                <a:pt x="334306" y="50787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1652332" y="846956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Forms in FHIR</a:t>
          </a:r>
          <a:endParaRPr lang="en-CA" sz="2400" kern="1200"/>
        </a:p>
      </dsp:txBody>
      <dsp:txXfrm>
        <a:off x="1672166" y="866790"/>
        <a:ext cx="3420281" cy="637499"/>
      </dsp:txXfrm>
    </dsp:sp>
    <dsp:sp modelId="{B9A7FB86-C3B8-4B16-AD79-53B68F7BF5C2}">
      <dsp:nvSpPr>
        <dsp:cNvPr id="0" name=""/>
        <dsp:cNvSpPr/>
      </dsp:nvSpPr>
      <dsp:spPr>
        <a:xfrm>
          <a:off x="1318025" y="677664"/>
          <a:ext cx="334306" cy="13543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335"/>
              </a:lnTo>
              <a:lnTo>
                <a:pt x="334306" y="13543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1652332" y="1693416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FHIR Form Resources</a:t>
          </a:r>
          <a:endParaRPr lang="en-CA" sz="2400" kern="1200"/>
        </a:p>
      </dsp:txBody>
      <dsp:txXfrm>
        <a:off x="1672166" y="1713250"/>
        <a:ext cx="3420281" cy="637499"/>
      </dsp:txXfrm>
    </dsp:sp>
    <dsp:sp modelId="{32D735CB-9379-4F55-854B-5BD021FCAE37}">
      <dsp:nvSpPr>
        <dsp:cNvPr id="0" name=""/>
        <dsp:cNvSpPr/>
      </dsp:nvSpPr>
      <dsp:spPr>
        <a:xfrm>
          <a:off x="1318025" y="677664"/>
          <a:ext cx="334306" cy="22007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00795"/>
              </a:lnTo>
              <a:lnTo>
                <a:pt x="334306" y="22007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1652332" y="2539875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Structured Data Capture</a:t>
          </a:r>
          <a:endParaRPr lang="en-CA" sz="2400" kern="1200"/>
        </a:p>
      </dsp:txBody>
      <dsp:txXfrm>
        <a:off x="1672166" y="2559709"/>
        <a:ext cx="3420281" cy="637499"/>
      </dsp:txXfrm>
    </dsp:sp>
    <dsp:sp modelId="{8E1030CD-02DB-4F6F-A18F-7AF9D8830B11}">
      <dsp:nvSpPr>
        <dsp:cNvPr id="0" name=""/>
        <dsp:cNvSpPr/>
      </dsp:nvSpPr>
      <dsp:spPr>
        <a:xfrm>
          <a:off x="1318025" y="677664"/>
          <a:ext cx="334306" cy="30472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47255"/>
              </a:lnTo>
              <a:lnTo>
                <a:pt x="334306" y="30472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1652332" y="3386335"/>
          <a:ext cx="3459949" cy="6771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Authoring Exercises</a:t>
          </a:r>
          <a:endParaRPr lang="en-CA" sz="2400" b="1" kern="1200" dirty="0"/>
        </a:p>
      </dsp:txBody>
      <dsp:txXfrm>
        <a:off x="1672166" y="3406169"/>
        <a:ext cx="3420281" cy="6374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3/1/2025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5.jp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3/1/2025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2293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Incomparing</a:t>
            </a:r>
            <a:r>
              <a:rPr lang="en-US"/>
              <a:t> to </a:t>
            </a:r>
            <a:r>
              <a:rPr lang="en-US" err="1"/>
              <a:t>StructureDefinition</a:t>
            </a:r>
            <a:r>
              <a:rPr lang="en-US"/>
              <a:t>, note that you typically don’t need to profile Questionnaire to create a new form…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465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Options allows you to point to a value set, option</a:t>
            </a:r>
            <a:r>
              <a:rPr lang="en-CA" baseline="0"/>
              <a:t> allows enumerating individual potential elements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8195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/>
              <a:t>The relationship between the answer types, user interface control hints, validation properties, and the data that you should expect coming back</a:t>
            </a:r>
          </a:p>
          <a:p>
            <a:r>
              <a:rPr lang="en-AU"/>
              <a:t>Note that some server’s might accept string values coming back, and chose to convert these.</a:t>
            </a:r>
          </a:p>
          <a:p>
            <a:r>
              <a:rPr lang="en-AU" sz="1200"/>
              <a:t>There is an extension 'http://hl7.org/fhir/StructureDefinition/questionnaire-unit' that can be used to define what unit would be captured (or the a unit that has a UCUM conversion from the provided unit)</a:t>
            </a:r>
          </a:p>
          <a:p>
            <a:r>
              <a:rPr lang="en-AU" sz="1200"/>
              <a:t>Also note that the </a:t>
            </a:r>
            <a:r>
              <a:rPr lang="en-AU" b="1">
                <a:effectLst/>
              </a:rPr>
              <a:t>http://hl7.org/fhir/StructureDefinition/questionnaire-itemControl</a:t>
            </a:r>
            <a:r>
              <a:rPr lang="en-AU" b="0">
                <a:effectLst/>
              </a:rPr>
              <a:t> extension also provides additional guidance to a renderer on what controls it would like to be used to best capture the data</a:t>
            </a:r>
          </a:p>
          <a:p>
            <a:endParaRPr lang="en-AU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95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/>
              <a:t>Open-choice gives the option of recording a free text value.</a:t>
            </a:r>
          </a:p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AU" dirty="0"/>
              <a:t>If</a:t>
            </a:r>
            <a:r>
              <a:rPr lang="en-AU"/>
              <a:t> no tx server extension, then presume same server you got </a:t>
            </a:r>
            <a:r>
              <a:rPr lang="en-AU" sz="1200"/>
              <a:t>the </a:t>
            </a:r>
            <a:r>
              <a:rPr lang="en-AU"/>
              <a:t>Questionnaire </a:t>
            </a:r>
            <a:r>
              <a:rPr lang="en-AU" sz="1200"/>
              <a:t>from</a:t>
            </a:r>
            <a:r>
              <a:rPr lang="en-AU" dirty="0"/>
              <a:t>.</a:t>
            </a:r>
          </a:p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AU"/>
              <a:t>Might not need tx</a:t>
            </a:r>
            <a:r>
              <a:rPr lang="en-AU" sz="1200"/>
              <a:t> if </a:t>
            </a:r>
            <a:r>
              <a:rPr lang="en-AU"/>
              <a:t>expansion </a:t>
            </a:r>
            <a:r>
              <a:rPr lang="en-AU" sz="1200"/>
              <a:t>is </a:t>
            </a:r>
            <a:r>
              <a:rPr lang="en-AU"/>
              <a:t>provided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096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4997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endParaRPr lang="en-US" alt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A99FD18-1303-4E12-ABA1-B30CBBB3B10A}"/>
              </a:ext>
            </a:extLst>
          </p:cNvPr>
          <p:cNvGrpSpPr/>
          <p:nvPr userDrawn="1"/>
        </p:nvGrpSpPr>
        <p:grpSpPr>
          <a:xfrm>
            <a:off x="6645645" y="3000375"/>
            <a:ext cx="2056517" cy="1252151"/>
            <a:chOff x="6630283" y="795070"/>
            <a:chExt cx="2056517" cy="12521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2F04412-3440-441C-8799-7AB8A90AFB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9A414C-D2EB-4759-97E6-ED87C3525D36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B29983A-86AA-4395-862B-35F54B597C08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378635"/>
            <a:ext cx="3879312" cy="2667682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378635"/>
            <a:ext cx="3878748" cy="2667681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BCC205-8E7B-4AA3-95ED-09EC96073ECB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CF979AB-4E21-41A9-8B50-C00610DA71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1140687-0519-41DE-8FC8-8A628288D98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C5EFE6E-97AF-425C-859B-E543AB8780C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862BAA-696F-4798-800F-9A4D69F70B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2AAD881-7F35-423D-8412-E6533C3EE1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294229"/>
            <a:ext cx="2636010" cy="275208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49FDB1F-A010-4A85-8A85-34BA74CA4C7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DC42F94-2A5A-4F74-A03C-8C60748FB50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FC46431-D3EF-41DF-8094-61ABF37BFE9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05A8E2-A818-4CDB-8B7D-0239DF68981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2D54103-E15C-497F-AB5F-39E6AF10A3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80D2338D-25E7-46AC-B05A-D940D1C3E7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322372"/>
            <a:ext cx="5405424" cy="2967992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ACDC7E-BC51-4A84-A7A5-9ED7214F4E1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C768D59-702C-483F-AE48-6013A0C0CF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84133E-9621-4DD2-AF35-FBC6A946937F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71FA54-38E9-48CE-AF75-589DEE2388AD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5B38CF-52E0-468B-90CC-CDE35D79B65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C925748-E04E-428B-A679-11177909B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 - Photo Lar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7">
            <a:extLst>
              <a:ext uri="{FF2B5EF4-FFF2-40B4-BE49-F238E27FC236}">
                <a16:creationId xmlns:a16="http://schemas.microsoft.com/office/drawing/2014/main" id="{D350924A-494F-9580-8CE1-82EE38F3FB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4075" y="4578144"/>
            <a:ext cx="4057650" cy="233013"/>
          </a:xfrm>
        </p:spPr>
        <p:txBody>
          <a:bodyPr wrap="square" anchor="t">
            <a:spAutoFit/>
          </a:bodyPr>
          <a:lstStyle>
            <a:lvl1pPr marL="0" indent="0">
              <a:buNone/>
              <a:defRPr sz="15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>
              <a:lnSpc>
                <a:spcPts val="1979"/>
              </a:lnSpc>
              <a:spcAft>
                <a:spcPts val="600"/>
              </a:spcAft>
            </a:pPr>
            <a:r>
              <a:rPr lang="en-US" altLang="en-US" sz="1200" u="none" dirty="0">
                <a:latin typeface="Calibri"/>
                <a:ea typeface="MS PGothic"/>
                <a:cs typeface="Calibri"/>
              </a:rPr>
              <a:t>Presenter Name  </a:t>
            </a:r>
            <a:r>
              <a:rPr lang="en-US" altLang="en-US" sz="1200" u="none" dirty="0">
                <a:solidFill>
                  <a:srgbClr val="047BC1"/>
                </a:solidFill>
                <a:latin typeface="Calibri"/>
                <a:ea typeface="MS PGothic"/>
                <a:cs typeface="Calibri"/>
              </a:rPr>
              <a:t>|</a:t>
            </a:r>
            <a:r>
              <a:rPr lang="en-US" altLang="en-US" sz="1200" u="none" dirty="0">
                <a:latin typeface="Calibri"/>
                <a:ea typeface="MS PGothic"/>
                <a:cs typeface="Calibri"/>
              </a:rPr>
              <a:t>  Date</a:t>
            </a:r>
            <a:endParaRPr lang="en-CA" altLang="en-US" sz="1200" u="non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Placeholder 42">
            <a:extLst>
              <a:ext uri="{FF2B5EF4-FFF2-40B4-BE49-F238E27FC236}">
                <a16:creationId xmlns:a16="http://schemas.microsoft.com/office/drawing/2014/main" id="{9A66CD2C-C71C-36A5-5711-07E6732387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4075" y="2756496"/>
            <a:ext cx="4057650" cy="609398"/>
          </a:xfrm>
        </p:spPr>
        <p:txBody>
          <a:bodyPr wrap="square" anchor="t">
            <a:spAutoFit/>
          </a:bodyPr>
          <a:lstStyle>
            <a:lvl1pPr marL="0" indent="0">
              <a:spcAft>
                <a:spcPts val="0"/>
              </a:spcAft>
              <a:buNone/>
              <a:defRPr sz="2250">
                <a:latin typeface="+mj-lt"/>
              </a:defRPr>
            </a:lvl1pPr>
            <a:lvl2pPr>
              <a:defRPr sz="2250">
                <a:latin typeface="+mj-lt"/>
              </a:defRPr>
            </a:lvl2pPr>
            <a:lvl3pPr>
              <a:defRPr sz="2250">
                <a:latin typeface="+mj-lt"/>
              </a:defRPr>
            </a:lvl3pPr>
            <a:lvl4pPr>
              <a:defRPr sz="2250">
                <a:latin typeface="+mj-lt"/>
              </a:defRPr>
            </a:lvl4pPr>
            <a:lvl5pPr>
              <a:defRPr sz="2250">
                <a:latin typeface="+mj-lt"/>
              </a:defRPr>
            </a:lvl5pPr>
          </a:lstStyle>
          <a:p>
            <a:pPr>
              <a:lnSpc>
                <a:spcPct val="88000"/>
              </a:lnSpc>
            </a:pPr>
            <a:r>
              <a:rPr lang="en-US" sz="2250" u="none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  <a:t>Subheading goes here</a:t>
            </a:r>
            <a:br>
              <a:rPr lang="en-US" sz="2250" u="none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</a:br>
            <a:r>
              <a:rPr lang="en-US" sz="2250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  <a:t>Calibri 30 pt.</a:t>
            </a:r>
            <a:endParaRPr lang="en-US" sz="2250" u="none" dirty="0">
              <a:latin typeface="Calibri Light" panose="020F0302020204030204" pitchFamily="34" charset="0"/>
              <a:ea typeface="MS PGothic"/>
              <a:cs typeface="Calibri Light" panose="020F0302020204030204" pitchFamily="34" charset="0"/>
            </a:endParaRPr>
          </a:p>
        </p:txBody>
      </p:sp>
      <p:sp>
        <p:nvSpPr>
          <p:cNvPr id="7" name="Text Placeholder 37">
            <a:extLst>
              <a:ext uri="{FF2B5EF4-FFF2-40B4-BE49-F238E27FC236}">
                <a16:creationId xmlns:a16="http://schemas.microsoft.com/office/drawing/2014/main" id="{95B5AC9A-8274-BF47-BC66-46041274E9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4075" y="1593411"/>
            <a:ext cx="4383157" cy="853167"/>
          </a:xfrm>
        </p:spPr>
        <p:txBody>
          <a:bodyPr wrap="square" anchor="b">
            <a:spAutoFit/>
          </a:bodyPr>
          <a:lstStyle>
            <a:lvl1pPr marL="0" indent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  <a:defRPr sz="3150" b="1"/>
            </a:lvl1pPr>
            <a:lvl2pPr marL="342900" indent="0">
              <a:lnSpc>
                <a:spcPct val="88000"/>
              </a:lnSpc>
              <a:buNone/>
              <a:defRPr sz="3150" b="1"/>
            </a:lvl2pPr>
            <a:lvl3pPr marL="685800" indent="0">
              <a:lnSpc>
                <a:spcPct val="88000"/>
              </a:lnSpc>
              <a:buNone/>
              <a:defRPr sz="3150" b="1"/>
            </a:lvl3pPr>
            <a:lvl4pPr marL="1028700" indent="0">
              <a:lnSpc>
                <a:spcPct val="88000"/>
              </a:lnSpc>
              <a:buNone/>
              <a:defRPr sz="3150" b="1"/>
            </a:lvl4pPr>
            <a:lvl5pPr marL="1371600" indent="0">
              <a:lnSpc>
                <a:spcPct val="88000"/>
              </a:lnSpc>
              <a:buNone/>
              <a:defRPr sz="3150" b="1"/>
            </a:lvl5pPr>
          </a:lstStyle>
          <a:p>
            <a:pPr>
              <a:lnSpc>
                <a:spcPct val="88000"/>
              </a:lnSpc>
              <a:spcAft>
                <a:spcPts val="600"/>
              </a:spcAft>
            </a:pPr>
            <a:r>
              <a:rPr lang="en-US" sz="3150" b="1" u="none" dirty="0">
                <a:latin typeface="Calibri"/>
                <a:ea typeface="MS PGothic"/>
                <a:cs typeface="Calibri"/>
              </a:rPr>
              <a:t>Presentation Title. </a:t>
            </a:r>
            <a:br>
              <a:rPr lang="en-US" sz="3150" b="1" u="none" dirty="0">
                <a:latin typeface="Calibri"/>
                <a:ea typeface="MS PGothic"/>
                <a:cs typeface="Calibri"/>
              </a:rPr>
            </a:br>
            <a:r>
              <a:rPr lang="en-US" sz="3150" b="1" u="none" dirty="0">
                <a:latin typeface="Calibri"/>
                <a:ea typeface="MS PGothic"/>
                <a:cs typeface="Calibri"/>
              </a:rPr>
              <a:t>Can be 2-3 lines in length</a:t>
            </a:r>
            <a:endParaRPr lang="en-US" sz="3150" b="1" u="none" dirty="0">
              <a:latin typeface="Calibri Light" panose="020F0302020204030204" pitchFamily="34" charset="0"/>
              <a:ea typeface="MS PGothic"/>
              <a:cs typeface="Calibri Light" panose="020F03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716EFD-F646-3881-9E4C-0455F945B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7721" y="2482414"/>
            <a:ext cx="685800" cy="89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t" anchorCtr="1"/>
          <a:lstStyle/>
          <a:p>
            <a:pPr algn="l"/>
            <a:endParaRPr lang="en-US" sz="1650" b="1" dirty="0">
              <a:solidFill>
                <a:schemeClr val="tx1"/>
              </a:solidFill>
              <a:latin typeface="Calibri" panose="020F0502020204030204" pitchFamily="34" charset="0"/>
              <a:ea typeface="MS PGothic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C92F6B-E831-308F-C985-13BDB8D63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7721" y="2482414"/>
            <a:ext cx="685800" cy="89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t" anchorCtr="1"/>
          <a:lstStyle/>
          <a:p>
            <a:pPr algn="l"/>
            <a:endParaRPr lang="en-US" sz="1650" b="1" dirty="0">
              <a:solidFill>
                <a:schemeClr val="tx1"/>
              </a:solidFill>
              <a:latin typeface="Calibri" panose="020F0502020204030204" pitchFamily="34" charset="0"/>
              <a:ea typeface="MS PGothic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35E3E3-D409-BCAE-B326-682ADC262D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141722" y="4160771"/>
            <a:ext cx="2002278" cy="98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926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FFAF6C-E531-4263-8B2F-5108DADF280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BCCE22E-B8DD-4202-B231-D694FC6E58E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418CBC-F9C2-4E25-B898-AC26A9D6E395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AEDE521-8A7A-4F74-9337-2AAF56570CD1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8228883" cy="3098780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869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02BA210-377F-40B6-BC83-21E5F682E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544" y="1132990"/>
            <a:ext cx="4040188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28694F-11C9-4083-A0AB-0F2262CAD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619676"/>
            <a:ext cx="4040188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EB188F0A-06CB-4C4E-BFA8-582E29129C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6" y="1132990"/>
            <a:ext cx="4041775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40FDEFA2-BA6F-4322-B58B-B7A922CFAA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6" y="1619676"/>
            <a:ext cx="4041775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59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F24621-FF5E-4367-89ED-1FF4EF021AB5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7E85232-B652-47BC-958F-0947FF5F825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60AFD54-680E-4610-81B9-27342515F34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A419A9B-D55F-47E0-B812-995EF37E865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2A631C-B692-4940-9EA9-5F6D3B36DF0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F11B3A8-69B0-4A8B-B70F-FBF8ABAD74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55D75FA-CEFA-4526-B11A-E0FAA3B36686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5251757-8055-4E8E-A601-736A653A366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2CCE245-C580-41A4-8461-A65EB4A208F4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59C2914-E6CC-4ADB-9AEF-D358FAF04227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2DF30C-A907-46B6-9318-E82A75F471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B6AD21BD-1F8B-4D6D-9EF7-775AF8162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831D46F-B6B2-4EFF-AF90-10F02E8E906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BB4535E-33EE-46FE-B34A-E1CAE8458A8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DB2EFDB-762C-4AC2-821F-20E807C3237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317F32-CA1E-4F18-BB57-446E87F2ED6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82F5FE4-1C10-46CE-B0E7-02E7A868578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CB6276D1-642D-4614-82A4-F43D10698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6" r:id="rId3"/>
    <p:sldLayoutId id="2147483699" r:id="rId4"/>
    <p:sldLayoutId id="2147483700" r:id="rId5"/>
    <p:sldLayoutId id="2147483690" r:id="rId6"/>
    <p:sldLayoutId id="2147483691" r:id="rId7"/>
    <p:sldLayoutId id="2147483685" r:id="rId8"/>
    <p:sldLayoutId id="2147483684" r:id="rId9"/>
    <p:sldLayoutId id="2147483687" r:id="rId10"/>
    <p:sldLayoutId id="2147483688" r:id="rId11"/>
    <p:sldLayoutId id="2147483689" r:id="rId12"/>
    <p:sldLayoutId id="2147483701" r:id="rId13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mailto:lmckenzie@gevityinc.com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r4/valueset-item-type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StructureDefinition/questionnaire-optionExclusiv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hl7.org/fhir/extension-11179-permitted-value-conceptmap.html" TargetMode="External"/><Relationship Id="rId5" Type="http://schemas.openxmlformats.org/officeDocument/2006/relationships/hyperlink" Target="http://hl7.org/fhir/extension-11179-permitted-value-valueset.html" TargetMode="External"/><Relationship Id="rId4" Type="http://schemas.openxmlformats.org/officeDocument/2006/relationships/hyperlink" Target="http://hl7.org/fhir/extension-questionnaire-unitvalueset.html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elearning.ontariohealth.ca/login/index.php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uv/sdc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lhcforms.nlm.nih.gov/" TargetMode="Externa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lhcforms.nlm.nih.gov/" TargetMode="Externa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s-thank-you-message-grateful-1314887/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v/sdc" TargetMode="External"/><Relationship Id="rId7" Type="http://schemas.openxmlformats.org/officeDocument/2006/relationships/image" Target="../media/image25.png"/><Relationship Id="rId2" Type="http://schemas.openxmlformats.org/officeDocument/2006/relationships/hyperlink" Target="mailto:lloyd@dogwoodhealthconsulting.com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chat.fhir.org/#narrow/channel/179255-questionnair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vectors/check-mark-check-box-green-mark-303498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arget-dart-aim-success-goal-1414775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dc.beda.software" TargetMode="External"/><Relationship Id="rId2" Type="http://schemas.openxmlformats.org/officeDocument/2006/relationships/hyperlink" Target="https://lhcforms.nlm.nih.gov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openclipart.org/detail/67/tools-hammer-spanner-by-andy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://smartqedit4.azurewebsites.ne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A55B74-6F49-9F22-9178-DE37CD82D0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4075" y="4603166"/>
            <a:ext cx="4057650" cy="207749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Lloyd McKenzie | February 2025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65F639-6FEA-A56A-8782-FB04C81D81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4075" y="2756496"/>
            <a:ext cx="4057650" cy="207749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Overview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7F09CA-AAA3-4BE6-D1C9-77D304F05A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75" y="2263771"/>
            <a:ext cx="4383157" cy="182807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Structured Data Capture (SDC)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57EB45-C247-3B54-4921-3BF1D56F9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580" y="4601608"/>
            <a:ext cx="130492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68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4F29E-4811-4720-BDA9-B7D6A0025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Forms in Healthcare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C62119-E805-4DF4-9C98-5CB756D1D8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Assessments (Primary Care)</a:t>
            </a:r>
          </a:p>
          <a:p>
            <a:r>
              <a:rPr lang="en-AU"/>
              <a:t>Assessments (consumer)</a:t>
            </a:r>
          </a:p>
          <a:p>
            <a:r>
              <a:rPr lang="en-AU"/>
              <a:t>“Patient Reported Outcomes”</a:t>
            </a:r>
          </a:p>
          <a:p>
            <a:r>
              <a:rPr lang="en-AU"/>
              <a:t>Case Report Forms</a:t>
            </a:r>
          </a:p>
          <a:p>
            <a:r>
              <a:rPr lang="en-AU"/>
              <a:t>Gov't/Statutory forms</a:t>
            </a:r>
          </a:p>
          <a:p>
            <a:r>
              <a:rPr lang="en-AU"/>
              <a:t>Referrals template</a:t>
            </a:r>
          </a:p>
          <a:p>
            <a:r>
              <a:rPr lang="en-AU"/>
              <a:t>Pre-determination/Claims Forms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1A948B-EC2C-462D-9A99-323053BE3A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22570C-04E9-4972-B6C7-A4E4413EEE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A694AFB-1491-40C5-A921-DC6C038BFFE9}"/>
              </a:ext>
            </a:extLst>
          </p:cNvPr>
          <p:cNvSpPr txBox="1">
            <a:spLocks/>
          </p:cNvSpPr>
          <p:nvPr/>
        </p:nvSpPr>
        <p:spPr bwMode="auto">
          <a:xfrm>
            <a:off x="5356225" y="1357313"/>
            <a:ext cx="3787775" cy="316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400"/>
              <a:t>Admission forms</a:t>
            </a:r>
          </a:p>
          <a:p>
            <a:r>
              <a:rPr lang="en-AU" sz="2400"/>
              <a:t>Satisfaction survey</a:t>
            </a:r>
          </a:p>
          <a:p>
            <a:r>
              <a:rPr lang="en-AU" sz="2400"/>
              <a:t>Surgical checklists</a:t>
            </a:r>
          </a:p>
          <a:p>
            <a:r>
              <a:rPr lang="en-AU" sz="2400"/>
              <a:t>Public Health Reporting</a:t>
            </a:r>
          </a:p>
          <a:p>
            <a:r>
              <a:rPr lang="en-AU" sz="2400"/>
              <a:t>Insurance/Payments</a:t>
            </a:r>
          </a:p>
          <a:p>
            <a:r>
              <a:rPr lang="en-AU" sz="2400"/>
              <a:t>General data entry</a:t>
            </a:r>
          </a:p>
          <a:p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67406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F2594-18E9-4202-A25F-D700E7D0F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8385"/>
            <a:ext cx="5276944" cy="779921"/>
          </a:xfrm>
        </p:spPr>
        <p:txBody>
          <a:bodyPr/>
          <a:lstStyle/>
          <a:p>
            <a:r>
              <a:rPr lang="en-CA" sz="2800"/>
              <a:t>Why use forms?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D041DF-033A-47F2-ADF5-8F3B88540DC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sz="2000" err="1"/>
              <a:t>AllergyIntolerance</a:t>
            </a:r>
            <a:endParaRPr lang="en-CA" sz="2000"/>
          </a:p>
          <a:p>
            <a:r>
              <a:rPr lang="en-CA" sz="2000"/>
              <a:t>Condition</a:t>
            </a:r>
          </a:p>
          <a:p>
            <a:r>
              <a:rPr lang="en-CA" sz="2000"/>
              <a:t>Encounter</a:t>
            </a:r>
          </a:p>
          <a:p>
            <a:r>
              <a:rPr lang="en-CA" sz="2000" err="1"/>
              <a:t>FamilyMemberHistory</a:t>
            </a:r>
            <a:endParaRPr lang="en-CA" sz="2000"/>
          </a:p>
          <a:p>
            <a:r>
              <a:rPr lang="en-CA" sz="2000" err="1"/>
              <a:t>MedicationStatement</a:t>
            </a:r>
            <a:endParaRPr lang="en-CA" sz="2000"/>
          </a:p>
          <a:p>
            <a:r>
              <a:rPr lang="en-CA" sz="2000"/>
              <a:t>Observation</a:t>
            </a:r>
          </a:p>
          <a:p>
            <a:r>
              <a:rPr lang="en-CA" sz="2000"/>
              <a:t>Patient</a:t>
            </a:r>
          </a:p>
          <a:p>
            <a:r>
              <a:rPr lang="en-CA" sz="2000"/>
              <a:t>100+ other resources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DDD8B1D-F398-477E-8815-E3425934405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CA"/>
          </a:p>
          <a:p>
            <a:endParaRPr lang="en-CA"/>
          </a:p>
          <a:p>
            <a:r>
              <a:rPr lang="en-CA"/>
              <a:t>QuestionnaireResponse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6CCF77-9BAB-470C-BBE4-5CAF75E4C5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353BA-FD28-4955-8BC6-771D74344D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6F2833-5F40-4224-8386-97A0271575DB}"/>
              </a:ext>
            </a:extLst>
          </p:cNvPr>
          <p:cNvSpPr txBox="1"/>
          <p:nvPr/>
        </p:nvSpPr>
        <p:spPr>
          <a:xfrm>
            <a:off x="3778983" y="2116747"/>
            <a:ext cx="848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b="1"/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3230898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3FCB151-C815-4AC6-B240-2701FA220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Forms provide: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1854BD6-FD3B-4FD6-8F17-4810E2B1AA7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Tight control over user experience:</a:t>
            </a:r>
          </a:p>
          <a:p>
            <a:pPr lvl="1"/>
            <a:r>
              <a:rPr lang="en-CA"/>
              <a:t>How questions are phrased</a:t>
            </a:r>
          </a:p>
          <a:p>
            <a:pPr lvl="1"/>
            <a:r>
              <a:rPr lang="en-CA"/>
              <a:t>What answer choices are permitted</a:t>
            </a:r>
          </a:p>
          <a:p>
            <a:pPr lvl="1"/>
            <a:r>
              <a:rPr lang="en-CA"/>
              <a:t>What gets asked when (and in what order)</a:t>
            </a:r>
          </a:p>
          <a:p>
            <a:pPr lvl="1"/>
            <a:r>
              <a:rPr lang="en-CA"/>
              <a:t>User interface ‘appearance’</a:t>
            </a:r>
          </a:p>
          <a:p>
            <a:pPr lvl="1"/>
            <a:r>
              <a:rPr lang="en-CA"/>
              <a:t>i.e. Consistency in data capture</a:t>
            </a:r>
          </a:p>
          <a:p>
            <a:r>
              <a:rPr lang="en-CA"/>
              <a:t>Full flexibility in what data is captured and how</a:t>
            </a:r>
          </a:p>
          <a:p>
            <a:r>
              <a:rPr lang="en-CA"/>
              <a:t>Very simple data model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53F5F2-EE27-42ED-8EAA-3CF4D5DB0A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1BC27-5CB0-46EC-9192-D5590877FC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5325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63BA0-4F4D-471D-B1C7-21F0D0817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Forms for display	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7EE3D3-E411-4216-B8F6-D214FE1094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2D2FB4-5C2C-4F53-8D2F-CFDBCFD984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D2A790-1238-4CFF-BAFA-9DEF75003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542" y="908329"/>
            <a:ext cx="5046921" cy="384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314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11DD9-1BDC-4FE2-876E-1D072D338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Why use anything other than Forms?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F8B08-29E7-4EC6-9471-34D3A4DC94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/>
              <a:t>Questionnaire responses aren’t “standard”</a:t>
            </a:r>
          </a:p>
          <a:p>
            <a:pPr lvl="1"/>
            <a:r>
              <a:rPr lang="en-CA" sz="1800"/>
              <a:t>Inconsistent over time (different form ‘versions’)</a:t>
            </a:r>
          </a:p>
          <a:p>
            <a:pPr lvl="2"/>
            <a:r>
              <a:rPr lang="en-CA" sz="1800"/>
              <a:t>Forms change fairly often</a:t>
            </a:r>
          </a:p>
          <a:p>
            <a:pPr lvl="1"/>
            <a:r>
              <a:rPr lang="en-CA" sz="1800"/>
              <a:t>Inconsistent across organizations</a:t>
            </a:r>
          </a:p>
          <a:p>
            <a:pPr lvl="1"/>
            <a:r>
              <a:rPr lang="en-CA" sz="1800"/>
              <a:t>Meaning of elements influenced by previous questions</a:t>
            </a:r>
          </a:p>
          <a:p>
            <a:pPr lvl="2"/>
            <a:r>
              <a:rPr lang="en-CA" sz="1800"/>
              <a:t>“Address” means different things depending where it appears on the form</a:t>
            </a:r>
          </a:p>
          <a:p>
            <a:r>
              <a:rPr lang="en-CA" sz="2000"/>
              <a:t>In general, can’t query QuestionnaireResponse based on what the answers are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243C0D-CBBF-4A35-ABAA-2B5410FA190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125348-A81E-49B2-9D55-50EC22BD74D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5179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7A403-7CC5-4F35-90AC-1F9DB6ECC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Common pattern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78CDD-8F6F-49B5-AB6A-B7EC548316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>
                <a:ea typeface="ヒラギノ角ゴ Pro W3"/>
              </a:rPr>
              <a:t>Use forms to capture data</a:t>
            </a:r>
          </a:p>
          <a:p>
            <a:pPr lvl="1"/>
            <a:r>
              <a:rPr lang="en-CA">
                <a:ea typeface="ヒラギノ角ゴ Pro W3"/>
              </a:rPr>
              <a:t>Especially when using ‘simple’ clients</a:t>
            </a:r>
          </a:p>
          <a:p>
            <a:pPr lvl="1"/>
            <a:r>
              <a:rPr lang="en-CA">
                <a:ea typeface="ヒラギノ角ゴ Pro W3"/>
              </a:rPr>
              <a:t>Possibly use ‘population’ to suck in data from existing records</a:t>
            </a:r>
          </a:p>
          <a:p>
            <a:r>
              <a:rPr lang="en-CA">
                <a:ea typeface="ヒラギノ角ゴ Pro W3"/>
              </a:rPr>
              <a:t>Extract data from form into other resources</a:t>
            </a:r>
          </a:p>
          <a:p>
            <a:r>
              <a:rPr lang="en-CA">
                <a:ea typeface="ヒラギノ角ゴ Pro W3"/>
              </a:rPr>
              <a:t>Use Provenance to track where the data came from</a:t>
            </a:r>
          </a:p>
          <a:p>
            <a:r>
              <a:rPr lang="en-CA">
                <a:ea typeface="ヒラギノ角ゴ Pro W3"/>
              </a:rPr>
              <a:t>Primarily pass around other resources</a:t>
            </a:r>
          </a:p>
          <a:p>
            <a:pPr lvl="1"/>
            <a:r>
              <a:rPr lang="en-CA">
                <a:ea typeface="ヒラギノ角ゴ Pro W3"/>
              </a:rPr>
              <a:t>Can pass around Provenance and original QuestionnaireResponse if needed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3F9C6B-13F8-4A0E-8F1A-6C0D9F0B36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C91B6F-489B-42F6-9D72-507DDB69DA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0442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C1814-7F4B-B6EA-FA19-3DEE710AC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FFCE7-B398-DB2B-B214-3ED6EE7C627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3D2499-0BE1-68E8-2E3C-28DD3E52F0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16</a:t>
            </a:fld>
            <a:endParaRPr lang="en-US" alt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3CF8D7D-D5A6-C5BB-2D6F-F5BF2A702E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1799997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6802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A close up of a map&#10;&#10;Description generated with high confidence">
            <a:extLst>
              <a:ext uri="{FF2B5EF4-FFF2-40B4-BE49-F238E27FC236}">
                <a16:creationId xmlns:a16="http://schemas.microsoft.com/office/drawing/2014/main" id="{A819DD50-8CBD-45AB-ACC2-B4A02B3F1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859" y="-373706"/>
            <a:ext cx="7389835" cy="48297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FHIR Questionnaire Resources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4FD524-C356-4D3A-AA68-167B135F98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000"/>
              <a:t>Questionnaire</a:t>
            </a:r>
          </a:p>
          <a:p>
            <a:pPr lvl="1"/>
            <a:r>
              <a:rPr lang="en-AU" sz="1800"/>
              <a:t>Defines the fields in the form</a:t>
            </a:r>
          </a:p>
          <a:p>
            <a:r>
              <a:rPr lang="en-AU" sz="2000"/>
              <a:t>Value Set</a:t>
            </a:r>
          </a:p>
          <a:p>
            <a:pPr lvl="1"/>
            <a:r>
              <a:rPr lang="en-AU" sz="1800"/>
              <a:t>Allowed answers</a:t>
            </a:r>
          </a:p>
          <a:p>
            <a:r>
              <a:rPr lang="en-AU" sz="2000"/>
              <a:t>QuestionnaireResponse</a:t>
            </a:r>
          </a:p>
          <a:p>
            <a:pPr lvl="1"/>
            <a:r>
              <a:rPr lang="en-AU" sz="1800"/>
              <a:t>Specific set of answers</a:t>
            </a:r>
          </a:p>
          <a:p>
            <a:r>
              <a:rPr lang="en-AU" sz="2000"/>
              <a:t>Other</a:t>
            </a:r>
          </a:p>
          <a:p>
            <a:pPr lvl="1"/>
            <a:r>
              <a:rPr lang="en-AU" sz="1800"/>
              <a:t>Extensions, Operations, Profiles, Implementation Guides (incl SDC)</a:t>
            </a:r>
          </a:p>
        </p:txBody>
      </p:sp>
    </p:spTree>
    <p:extLst>
      <p:ext uri="{BB962C8B-B14F-4D97-AF65-F5344CB8AC3E}">
        <p14:creationId xmlns:p14="http://schemas.microsoft.com/office/powerpoint/2010/main" val="586718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1FEBE-D107-4248-9FFB-6968C8C40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Questionnaire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6056EA-B749-4FDB-AF35-9D3721A604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/>
              <a:t>Used to represent forms/surveys/case report forms/etc.</a:t>
            </a:r>
          </a:p>
          <a:p>
            <a:r>
              <a:rPr lang="en-CA" sz="2000"/>
              <a:t>Can capture any sort of information</a:t>
            </a:r>
          </a:p>
          <a:p>
            <a:pPr lvl="1"/>
            <a:r>
              <a:rPr lang="en-CA" sz="1800">
                <a:ea typeface="ヒラギノ角ゴ Pro W3"/>
              </a:rPr>
              <a:t>clinical, administrative, financial, research, public health…</a:t>
            </a:r>
          </a:p>
          <a:p>
            <a:r>
              <a:rPr lang="en-CA" sz="2000"/>
              <a:t>Hierarchical collections of questions</a:t>
            </a:r>
          </a:p>
          <a:p>
            <a:pPr lvl="1"/>
            <a:r>
              <a:rPr lang="en-CA" sz="1800">
                <a:ea typeface="ヒラギノ角ゴ Pro W3"/>
              </a:rPr>
              <a:t>May include ‘groups’ and instructions/guidance</a:t>
            </a:r>
          </a:p>
          <a:p>
            <a:pPr lvl="1"/>
            <a:r>
              <a:rPr lang="en-CA" sz="1800"/>
              <a:t>Control over allowed answer optionality, repetition, data type, options</a:t>
            </a:r>
          </a:p>
          <a:p>
            <a:pPr lvl="1"/>
            <a:r>
              <a:rPr lang="en-CA" sz="1800"/>
              <a:t>Some elements might be conditional</a:t>
            </a:r>
          </a:p>
          <a:p>
            <a:pPr lvl="2"/>
            <a:r>
              <a:rPr lang="en-CA" sz="1800"/>
              <a:t>e.g. “if question 2=female, then display question 5”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4D0A1D-F1FD-4930-A48E-2D5B29D8DF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742685-2424-419A-AB8C-D04A3E498D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177068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63B38-966F-47D4-B0A5-6A9A1EB3F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Structure of a Questionnaire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E302F0-3471-4AF2-BE02-C0EC4F88E7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73FF35-DA05-4820-97EF-24E6A86250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19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C767E6-F1B4-42BD-B141-8228E22952A5}"/>
              </a:ext>
            </a:extLst>
          </p:cNvPr>
          <p:cNvSpPr/>
          <p:nvPr/>
        </p:nvSpPr>
        <p:spPr bwMode="auto">
          <a:xfrm>
            <a:off x="887065" y="1085092"/>
            <a:ext cx="3589450" cy="3346950"/>
          </a:xfrm>
          <a:prstGeom prst="rect">
            <a:avLst/>
          </a:prstGeom>
          <a:solidFill>
            <a:schemeClr val="accent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r>
              <a:rPr lang="en-CA">
                <a:latin typeface="Arial" charset="0"/>
              </a:rPr>
              <a:t>Questionnaire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7F7045-9A59-4980-A55F-BEEA477664B4}"/>
              </a:ext>
            </a:extLst>
          </p:cNvPr>
          <p:cNvSpPr/>
          <p:nvPr/>
        </p:nvSpPr>
        <p:spPr bwMode="auto">
          <a:xfrm>
            <a:off x="1074137" y="1574132"/>
            <a:ext cx="1890210" cy="91810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r>
              <a:rPr lang="en-CA">
                <a:latin typeface="Arial" charset="0"/>
              </a:rPr>
              <a:t>Metadata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65C062-263E-4EE8-8B37-F023ECBE7B0B}"/>
              </a:ext>
            </a:extLst>
          </p:cNvPr>
          <p:cNvSpPr/>
          <p:nvPr/>
        </p:nvSpPr>
        <p:spPr bwMode="auto">
          <a:xfrm>
            <a:off x="1560190" y="2816271"/>
            <a:ext cx="1742844" cy="1028020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r>
              <a:rPr lang="en-CA" sz="2800">
                <a:latin typeface="Arial" charset="0"/>
              </a:rPr>
              <a:t>Item</a:t>
            </a:r>
          </a:p>
          <a:p>
            <a:pPr defTabSz="685800" eaLnBrk="0" hangingPunct="0"/>
            <a:r>
              <a:rPr lang="en-CA" sz="1400">
                <a:latin typeface="Arial" charset="0"/>
              </a:rPr>
              <a:t>(Group, Question or</a:t>
            </a:r>
          </a:p>
          <a:p>
            <a:pPr defTabSz="685800" eaLnBrk="0" hangingPunct="0"/>
            <a:r>
              <a:rPr lang="en-CA" sz="1400">
                <a:latin typeface="Arial" charset="0"/>
              </a:rPr>
              <a:t>Display)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FA7490C-AEF6-4BBE-BFF8-60CE60A0EDF5}"/>
              </a:ext>
            </a:extLst>
          </p:cNvPr>
          <p:cNvCxnSpPr>
            <a:stCxn id="9" idx="3"/>
          </p:cNvCxnSpPr>
          <p:nvPr/>
        </p:nvCxnSpPr>
        <p:spPr bwMode="auto">
          <a:xfrm>
            <a:off x="3303034" y="3330281"/>
            <a:ext cx="32378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623190-F4A3-479F-9A23-AF8A30A59BE0}"/>
              </a:ext>
            </a:extLst>
          </p:cNvPr>
          <p:cNvCxnSpPr/>
          <p:nvPr/>
        </p:nvCxnSpPr>
        <p:spPr bwMode="auto">
          <a:xfrm>
            <a:off x="3626821" y="3330281"/>
            <a:ext cx="0" cy="86857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7EA89F-C3CF-411C-B618-1D2B77237866}"/>
              </a:ext>
            </a:extLst>
          </p:cNvPr>
          <p:cNvCxnSpPr>
            <a:endCxn id="9" idx="2"/>
          </p:cNvCxnSpPr>
          <p:nvPr/>
        </p:nvCxnSpPr>
        <p:spPr bwMode="auto">
          <a:xfrm flipV="1">
            <a:off x="2431612" y="3844291"/>
            <a:ext cx="0" cy="3545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2FBB9A0-6DFD-4E5D-8F32-14FD368141E2}"/>
              </a:ext>
            </a:extLst>
          </p:cNvPr>
          <p:cNvCxnSpPr/>
          <p:nvPr/>
        </p:nvCxnSpPr>
        <p:spPr bwMode="auto">
          <a:xfrm flipH="1">
            <a:off x="2431612" y="4198855"/>
            <a:ext cx="119521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697342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60BE-5EFD-4D48-9D4F-7BA611A40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Who am 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28625-56DE-4E6D-944A-39B2939B56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Name: Lloyd McKenzie</a:t>
            </a:r>
          </a:p>
          <a:p>
            <a:r>
              <a:rPr lang="en-US"/>
              <a:t>Company: Dogwood Health</a:t>
            </a:r>
          </a:p>
          <a:p>
            <a:r>
              <a:rPr lang="en-US"/>
              <a:t>Background:</a:t>
            </a:r>
          </a:p>
          <a:p>
            <a:pPr lvl="1"/>
            <a:r>
              <a:rPr lang="en-US"/>
              <a:t>One of FHIR’s 3 initial editors</a:t>
            </a:r>
          </a:p>
          <a:p>
            <a:pPr lvl="1"/>
            <a:r>
              <a:rPr lang="en-US"/>
              <a:t>Co-chair FHIR-Infrastructure, past chair FHIR Management Group</a:t>
            </a:r>
          </a:p>
          <a:p>
            <a:pPr lvl="1"/>
            <a:r>
              <a:rPr lang="en-US"/>
              <a:t>HL7 Fellow</a:t>
            </a:r>
          </a:p>
          <a:p>
            <a:pPr lvl="1"/>
            <a:r>
              <a:rPr lang="en-US"/>
              <a:t>Lead for both the ONC and international FHIR SDC projects</a:t>
            </a:r>
          </a:p>
          <a:p>
            <a:pPr lvl="1"/>
            <a:r>
              <a:rPr lang="en-US">
                <a:hlinkClick r:id="rId2"/>
              </a:rPr>
              <a:t>lloyd@dogwoodhealthconsulting.com</a:t>
            </a:r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0A3FA-C98F-470C-B249-AC7AFCD548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/>
              <a:t>© 2025 Health Level Seven ® International. All Rights Reserved. Published under the Creative Commons 3.0 Attribution </a:t>
            </a:r>
            <a:r>
              <a:rPr lang="en-CA" err="1"/>
              <a:t>Unported</a:t>
            </a:r>
            <a:r>
              <a:rPr lang="en-CA"/>
              <a:t> license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33324-D520-44D6-BABD-140673A5B9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8" name="Picture 7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549034C7-C9A0-4642-B53B-ACAA4B927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300" y="597142"/>
            <a:ext cx="2042891" cy="204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36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E932F-46F2-40C2-BDCB-56E3E7A25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Questionnaire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18F943-C9F9-4182-8954-1046C70AD0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8EEC5-4714-48EC-958F-1E64A07C3B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8F2E8D-2A79-4A25-B314-21EA44347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6299"/>
            <a:ext cx="9144000" cy="363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46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1FCF8-6AC5-4371-8AA4-0934983A3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item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00758-43D7-4C07-96CF-140F43F576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/>
              <a:t>Groups</a:t>
            </a:r>
          </a:p>
          <a:p>
            <a:pPr lvl="1"/>
            <a:r>
              <a:rPr lang="en-CA" sz="1800"/>
              <a:t>Organize content of questionnaire</a:t>
            </a:r>
          </a:p>
          <a:p>
            <a:pPr lvl="1"/>
            <a:r>
              <a:rPr lang="en-CA" sz="1800"/>
              <a:t>Must have children</a:t>
            </a:r>
          </a:p>
          <a:p>
            <a:pPr lvl="1"/>
            <a:r>
              <a:rPr lang="en-CA" sz="1800"/>
              <a:t>Can’t have answers</a:t>
            </a:r>
          </a:p>
          <a:p>
            <a:r>
              <a:rPr lang="en-CA" sz="2000"/>
              <a:t>Questions</a:t>
            </a:r>
          </a:p>
          <a:p>
            <a:pPr lvl="1"/>
            <a:r>
              <a:rPr lang="en-CA" sz="1800"/>
              <a:t>Solicit information</a:t>
            </a:r>
          </a:p>
          <a:p>
            <a:pPr lvl="1"/>
            <a:r>
              <a:rPr lang="en-CA" sz="1800"/>
              <a:t>Must have answers (but can be optional)</a:t>
            </a:r>
          </a:p>
          <a:p>
            <a:r>
              <a:rPr lang="en-CA" sz="2000"/>
              <a:t>Display</a:t>
            </a:r>
          </a:p>
          <a:p>
            <a:pPr lvl="1"/>
            <a:r>
              <a:rPr lang="en-CA" sz="1800"/>
              <a:t>Additional text, no children, no answers</a:t>
            </a:r>
          </a:p>
          <a:p>
            <a:endParaRPr lang="en-US" sz="20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77B71E-768A-4FAB-9024-2F66FCFA32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CB0049-DCBD-4D93-8175-2F929A7B8B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1726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Anatomy of a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797462"/>
            <a:ext cx="8228883" cy="3098780"/>
          </a:xfrm>
        </p:spPr>
        <p:txBody>
          <a:bodyPr/>
          <a:lstStyle/>
          <a:p>
            <a:endParaRPr lang="en-CA"/>
          </a:p>
          <a:p>
            <a:endParaRPr lang="en-CA"/>
          </a:p>
          <a:p>
            <a:r>
              <a:rPr lang="en-CA"/>
              <a:t>5.a) What pizza toppings would you like?</a:t>
            </a:r>
          </a:p>
          <a:p>
            <a:r>
              <a:rPr lang="en-CA"/>
              <a:t>  </a:t>
            </a:r>
            <a:r>
              <a:rPr lang="en-CA" sz="1800"/>
              <a:t>(choose at least 1)</a:t>
            </a:r>
            <a:endParaRPr lang="en-CA"/>
          </a:p>
          <a:p>
            <a:pPr lvl="1"/>
            <a:r>
              <a:rPr lang="en-CA"/>
              <a:t>Cheese</a:t>
            </a:r>
          </a:p>
          <a:p>
            <a:pPr lvl="1"/>
            <a:r>
              <a:rPr lang="en-CA"/>
              <a:t>Ham</a:t>
            </a:r>
          </a:p>
          <a:p>
            <a:pPr lvl="1"/>
            <a:r>
              <a:rPr lang="en-CA"/>
              <a:t>Mushrooms</a:t>
            </a:r>
          </a:p>
          <a:p>
            <a:pPr lvl="1"/>
            <a:r>
              <a:rPr lang="en-CA"/>
              <a:t>Other</a:t>
            </a:r>
          </a:p>
          <a:p>
            <a:pPr lvl="2"/>
            <a:r>
              <a:rPr lang="en-CA"/>
              <a:t>(please specify): ____________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22</a:t>
            </a:fld>
            <a:endParaRPr lang="en-CA"/>
          </a:p>
        </p:txBody>
      </p:sp>
      <p:grpSp>
        <p:nvGrpSpPr>
          <p:cNvPr id="31" name="Nested Question"/>
          <p:cNvGrpSpPr/>
          <p:nvPr/>
        </p:nvGrpSpPr>
        <p:grpSpPr>
          <a:xfrm>
            <a:off x="1741923" y="3200034"/>
            <a:ext cx="5086403" cy="1207807"/>
            <a:chOff x="1569894" y="4669160"/>
            <a:chExt cx="6781871" cy="1610409"/>
          </a:xfrm>
        </p:grpSpPr>
        <p:sp>
          <p:nvSpPr>
            <p:cNvPr id="9" name="Rectangle 8"/>
            <p:cNvSpPr/>
            <p:nvPr/>
          </p:nvSpPr>
          <p:spPr bwMode="auto">
            <a:xfrm>
              <a:off x="1569894" y="5857292"/>
              <a:ext cx="4893110" cy="422277"/>
            </a:xfrm>
            <a:prstGeom prst="rect">
              <a:avLst/>
            </a:prstGeom>
            <a:solidFill>
              <a:srgbClr val="CC3300">
                <a:alpha val="25098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eaLnBrk="0" hangingPunct="0"/>
              <a:endParaRPr lang="en-CA" sz="1350">
                <a:latin typeface="Arial" charset="0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5075401" y="4669160"/>
              <a:ext cx="3276364" cy="1079093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eaLnBrk="0" hangingPunct="0"/>
              <a:r>
                <a:rPr lang="en-CA">
                  <a:latin typeface="Arial" charset="0"/>
                </a:rPr>
                <a:t>Nested “question” item </a:t>
              </a:r>
              <a:r>
                <a:rPr kumimoji="0" lang="en-CA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(enableWhen tied to “Other” answer)</a:t>
              </a:r>
            </a:p>
          </p:txBody>
        </p:sp>
        <p:cxnSp>
          <p:nvCxnSpPr>
            <p:cNvPr id="28" name="Straight Arrow Connector 27"/>
            <p:cNvCxnSpPr/>
            <p:nvPr/>
          </p:nvCxnSpPr>
          <p:spPr bwMode="auto">
            <a:xfrm flipH="1">
              <a:off x="3791026" y="5173216"/>
              <a:ext cx="1249026" cy="68407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2" name="Options"/>
          <p:cNvGrpSpPr/>
          <p:nvPr/>
        </p:nvGrpSpPr>
        <p:grpSpPr>
          <a:xfrm>
            <a:off x="1339057" y="2604997"/>
            <a:ext cx="2619291" cy="1404357"/>
            <a:chOff x="1151620" y="3969060"/>
            <a:chExt cx="3492388" cy="1872476"/>
          </a:xfrm>
        </p:grpSpPr>
        <p:sp>
          <p:nvSpPr>
            <p:cNvPr id="8" name="Rectangle 7"/>
            <p:cNvSpPr/>
            <p:nvPr/>
          </p:nvSpPr>
          <p:spPr bwMode="auto">
            <a:xfrm>
              <a:off x="1151620" y="3969060"/>
              <a:ext cx="1836204" cy="1872476"/>
            </a:xfrm>
            <a:prstGeom prst="rect">
              <a:avLst/>
            </a:prstGeom>
            <a:solidFill>
              <a:srgbClr val="CC3300">
                <a:alpha val="25098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eaLnBrk="0" hangingPunct="0"/>
              <a:endParaRPr lang="en-CA" sz="1350"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3203848" y="4567231"/>
              <a:ext cx="1440160" cy="786005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eaLnBrk="0" hangingPunct="0"/>
              <a:r>
                <a:rPr lang="en-CA">
                  <a:latin typeface="Arial" charset="0"/>
                </a:rPr>
                <a:t>option or options</a:t>
              </a:r>
            </a:p>
          </p:txBody>
        </p:sp>
        <p:cxnSp>
          <p:nvCxnSpPr>
            <p:cNvPr id="23" name="Straight Arrow Connector 22"/>
            <p:cNvCxnSpPr>
              <a:endCxn id="8" idx="3"/>
            </p:cNvCxnSpPr>
            <p:nvPr/>
          </p:nvCxnSpPr>
          <p:spPr bwMode="auto">
            <a:xfrm flipH="1" flipV="1">
              <a:off x="2987824" y="4905299"/>
              <a:ext cx="201488" cy="6159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3" name="Required/Repeats"/>
          <p:cNvGrpSpPr/>
          <p:nvPr/>
        </p:nvGrpSpPr>
        <p:grpSpPr>
          <a:xfrm>
            <a:off x="916580" y="2194914"/>
            <a:ext cx="4902241" cy="876114"/>
            <a:chOff x="755576" y="3501008"/>
            <a:chExt cx="6536321" cy="1168152"/>
          </a:xfrm>
        </p:grpSpPr>
        <p:sp>
          <p:nvSpPr>
            <p:cNvPr id="7" name="Rectangle 6"/>
            <p:cNvSpPr/>
            <p:nvPr/>
          </p:nvSpPr>
          <p:spPr bwMode="auto">
            <a:xfrm>
              <a:off x="755576" y="3501008"/>
              <a:ext cx="2664296" cy="344015"/>
            </a:xfrm>
            <a:prstGeom prst="rect">
              <a:avLst/>
            </a:prstGeom>
            <a:solidFill>
              <a:srgbClr val="CC3300">
                <a:alpha val="25098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eaLnBrk="0" hangingPunct="0"/>
              <a:endParaRPr lang="en-CA" sz="1350">
                <a:latin typeface="Arial" charset="0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4103948" y="3625044"/>
              <a:ext cx="3187949" cy="1044116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eaLnBrk="0" hangingPunct="0"/>
              <a:r>
                <a:rPr lang="en-CA">
                  <a:latin typeface="Arial" charset="0"/>
                </a:rPr>
                <a:t>Child “display” item</a:t>
              </a:r>
              <a:br>
                <a:rPr lang="en-CA">
                  <a:latin typeface="Arial" charset="0"/>
                </a:rPr>
              </a:br>
              <a:r>
                <a:rPr kumimoji="0" lang="en-CA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(implies</a:t>
              </a:r>
              <a:r>
                <a:rPr kumimoji="0" lang="en-CA" b="0" i="0" u="none" strike="noStrike" cap="none" normalizeH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 required = true, repeats = true)</a:t>
              </a:r>
              <a:endParaRPr kumimoji="0" lang="en-CA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25" name="Straight Arrow Connector 24"/>
            <p:cNvCxnSpPr>
              <a:endCxn id="7" idx="3"/>
            </p:cNvCxnSpPr>
            <p:nvPr/>
          </p:nvCxnSpPr>
          <p:spPr bwMode="auto">
            <a:xfrm flipH="1" flipV="1">
              <a:off x="3419872" y="3673016"/>
              <a:ext cx="684076" cy="4920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4" name="Question"/>
          <p:cNvGrpSpPr/>
          <p:nvPr/>
        </p:nvGrpSpPr>
        <p:grpSpPr>
          <a:xfrm>
            <a:off x="1398669" y="1076599"/>
            <a:ext cx="4936815" cy="989309"/>
            <a:chOff x="1522781" y="2181929"/>
            <a:chExt cx="6582420" cy="1319079"/>
          </a:xfrm>
        </p:grpSpPr>
        <p:sp>
          <p:nvSpPr>
            <p:cNvPr id="6" name="Rectangle 5"/>
            <p:cNvSpPr/>
            <p:nvPr/>
          </p:nvSpPr>
          <p:spPr bwMode="auto">
            <a:xfrm>
              <a:off x="1522781" y="2996952"/>
              <a:ext cx="6582420" cy="504056"/>
            </a:xfrm>
            <a:prstGeom prst="rect">
              <a:avLst/>
            </a:prstGeom>
            <a:solidFill>
              <a:srgbClr val="CC3300">
                <a:alpha val="25098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eaLnBrk="0" hangingPunct="0"/>
              <a:endParaRPr lang="en-CA" sz="1350">
                <a:latin typeface="Arial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4103948" y="2181929"/>
              <a:ext cx="936104" cy="42867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eaLnBrk="0" hangingPunct="0"/>
              <a:r>
                <a:rPr lang="en-CA">
                  <a:latin typeface="Arial" charset="0"/>
                </a:rPr>
                <a:t>Text</a:t>
              </a:r>
            </a:p>
          </p:txBody>
        </p:sp>
        <p:cxnSp>
          <p:nvCxnSpPr>
            <p:cNvPr id="15" name="Straight Arrow Connector 14"/>
            <p:cNvCxnSpPr>
              <a:endCxn id="6" idx="0"/>
            </p:cNvCxnSpPr>
            <p:nvPr/>
          </p:nvCxnSpPr>
          <p:spPr bwMode="auto">
            <a:xfrm>
              <a:off x="4547118" y="2610606"/>
              <a:ext cx="266873" cy="38634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5" name="Label"/>
          <p:cNvGrpSpPr/>
          <p:nvPr/>
        </p:nvGrpSpPr>
        <p:grpSpPr>
          <a:xfrm>
            <a:off x="745817" y="1108347"/>
            <a:ext cx="789626" cy="957562"/>
            <a:chOff x="755576" y="2224259"/>
            <a:chExt cx="1052835" cy="1276749"/>
          </a:xfrm>
        </p:grpSpPr>
        <p:sp>
          <p:nvSpPr>
            <p:cNvPr id="5" name="Rectangle 4"/>
            <p:cNvSpPr/>
            <p:nvPr/>
          </p:nvSpPr>
          <p:spPr bwMode="auto">
            <a:xfrm>
              <a:off x="755576" y="2996952"/>
              <a:ext cx="792088" cy="504056"/>
            </a:xfrm>
            <a:prstGeom prst="rect">
              <a:avLst/>
            </a:prstGeom>
            <a:solidFill>
              <a:srgbClr val="CC3300">
                <a:alpha val="25098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eaLnBrk="0" hangingPunct="0"/>
              <a:endParaRPr lang="en-CA" sz="1350">
                <a:latin typeface="Arial" charset="0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755576" y="2224259"/>
              <a:ext cx="1052835" cy="42867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eaLnBrk="0" hangingPunct="0"/>
              <a:r>
                <a:rPr lang="en-CA">
                  <a:latin typeface="Arial" charset="0"/>
                </a:rPr>
                <a:t>Prefix</a:t>
              </a:r>
            </a:p>
          </p:txBody>
        </p:sp>
        <p:cxnSp>
          <p:nvCxnSpPr>
            <p:cNvPr id="12" name="Straight Arrow Connector 11"/>
            <p:cNvCxnSpPr>
              <a:endCxn id="5" idx="0"/>
            </p:cNvCxnSpPr>
            <p:nvPr/>
          </p:nvCxnSpPr>
          <p:spPr bwMode="auto">
            <a:xfrm flipH="1">
              <a:off x="1151620" y="2652937"/>
              <a:ext cx="108012" cy="34401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796D94AF-41C3-4665-B523-99BBE1CF1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75679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6311AF2-3B75-4F9F-9324-C7CD9F7D6F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5227743"/>
              </p:ext>
            </p:extLst>
          </p:nvPr>
        </p:nvGraphicFramePr>
        <p:xfrm>
          <a:off x="97973" y="67734"/>
          <a:ext cx="8964385" cy="4975042"/>
        </p:xfrm>
        <a:graphic>
          <a:graphicData uri="http://schemas.openxmlformats.org/drawingml/2006/table">
            <a:tbl>
              <a:tblPr firstRow="1" bandRow="1">
                <a:effectLst/>
                <a:tableStyleId>{2D5ABB26-0587-4C30-8999-92F81FD0307C}</a:tableStyleId>
              </a:tblPr>
              <a:tblGrid>
                <a:gridCol w="1053192">
                  <a:extLst>
                    <a:ext uri="{9D8B030D-6E8A-4147-A177-3AD203B41FA5}">
                      <a16:colId xmlns:a16="http://schemas.microsoft.com/office/drawing/2014/main" val="1206291500"/>
                    </a:ext>
                  </a:extLst>
                </a:gridCol>
                <a:gridCol w="1281793">
                  <a:extLst>
                    <a:ext uri="{9D8B030D-6E8A-4147-A177-3AD203B41FA5}">
                      <a16:colId xmlns:a16="http://schemas.microsoft.com/office/drawing/2014/main" val="1581915581"/>
                    </a:ext>
                  </a:extLst>
                </a:gridCol>
                <a:gridCol w="6629400">
                  <a:extLst>
                    <a:ext uri="{9D8B030D-6E8A-4147-A177-3AD203B41FA5}">
                      <a16:colId xmlns:a16="http://schemas.microsoft.com/office/drawing/2014/main" val="2472436797"/>
                    </a:ext>
                  </a:extLst>
                </a:gridCol>
              </a:tblGrid>
              <a:tr h="387245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 b="1"/>
                        <a:t>Item-Type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 b="1"/>
                        <a:t>Response Type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 b="1"/>
                        <a:t>Definition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1436808"/>
                  </a:ext>
                </a:extLst>
              </a:tr>
              <a:tr h="387245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group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item</a:t>
                      </a:r>
                      <a:r>
                        <a:rPr lang="en-AU" sz="1100" i="1"/>
                        <a:t>(Group)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An item with children, may be repeating. Could be a section, table or other layout (e.g. tabs)</a:t>
                      </a:r>
                      <a:endParaRPr lang="en-AU" sz="1100" i="1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9503807"/>
                  </a:ext>
                </a:extLst>
              </a:tr>
              <a:tr h="22480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display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 i="1"/>
                        <a:t>(none)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Just a label to be displayed (no answer to be collected)</a:t>
                      </a:r>
                      <a:endParaRPr lang="en-AU" sz="1100" i="1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28627"/>
                  </a:ext>
                </a:extLst>
              </a:tr>
              <a:tr h="22480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 err="1"/>
                        <a:t>boolean</a:t>
                      </a:r>
                      <a:endParaRPr lang="en-AU" sz="1100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valueBoolean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Yes/no answer (checkbox, radio group or similar)</a:t>
                      </a:r>
                      <a:endParaRPr lang="en-AU" sz="1100" i="1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5266872"/>
                  </a:ext>
                </a:extLst>
              </a:tr>
              <a:tr h="22480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decimal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valueDecimal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en-AU" sz="1100"/>
                        <a:t>Real number answer (restricted textbox, slider, …)</a:t>
                      </a:r>
                      <a:endParaRPr lang="en-AU" sz="1100" i="1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0348027"/>
                  </a:ext>
                </a:extLst>
              </a:tr>
              <a:tr h="22480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integer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valueInteger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Integer answer (restricted textbox, slider, …)</a:t>
                      </a:r>
                      <a:endParaRPr lang="en-AU" sz="1100" i="1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0619913"/>
                  </a:ext>
                </a:extLst>
              </a:tr>
              <a:tr h="22480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date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valueDate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Date answer (restricted textbox, date picker …)</a:t>
                      </a:r>
                      <a:endParaRPr lang="en-AU" sz="1100" i="1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4591581"/>
                  </a:ext>
                </a:extLst>
              </a:tr>
              <a:tr h="22480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 err="1"/>
                        <a:t>dateTime</a:t>
                      </a:r>
                      <a:endParaRPr lang="en-AU" sz="1100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valueDateTime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en-AU" sz="1100"/>
                        <a:t>Date and time answer (restricted textbox, date picker …)</a:t>
                      </a:r>
                      <a:endParaRPr lang="en-AU" sz="1100" i="1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452190"/>
                  </a:ext>
                </a:extLst>
              </a:tr>
              <a:tr h="387245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time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valueTime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en-AU" sz="1100"/>
                        <a:t>Time only answer (hour:minute:second) answer independent of date (restricted textbox, …)</a:t>
                      </a:r>
                      <a:endParaRPr lang="en-AU" sz="1100" i="1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6610602"/>
                  </a:ext>
                </a:extLst>
              </a:tr>
              <a:tr h="22480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string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valueString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Short free-text answer (single line textbox)</a:t>
                      </a:r>
                      <a:endParaRPr lang="en-AU" sz="1100" i="1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0342098"/>
                  </a:ext>
                </a:extLst>
              </a:tr>
              <a:tr h="22480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text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valueString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Longer free-text answer, potentially multi-paragraph (multi-line textbox)</a:t>
                      </a:r>
                      <a:endParaRPr lang="en-AU" sz="1100" i="1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538898"/>
                  </a:ext>
                </a:extLst>
              </a:tr>
              <a:tr h="22480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 err="1"/>
                        <a:t>url</a:t>
                      </a:r>
                      <a:endParaRPr lang="en-AU" sz="1100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valueUri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URL (website, FTP site, etc.) answer (restricted textbox)</a:t>
                      </a:r>
                      <a:endParaRPr lang="en-AU" sz="1100" i="1"/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817445"/>
                  </a:ext>
                </a:extLst>
              </a:tr>
              <a:tr h="558406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choice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valueCoding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Coding drawn from a list of options (specified in either the option property, or via the ValueSet referenced in the options property) as an answer (radio buttons, checkboxes, combobox, autocomplete …)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301094"/>
                  </a:ext>
                </a:extLst>
              </a:tr>
              <a:tr h="394834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open-choice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valueCoding or valueString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Coding drawn from a list of options (as with the choice type) or a free-text entry in a string (similar controls to choice, except with ability to include textbox)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281258"/>
                  </a:ext>
                </a:extLst>
              </a:tr>
              <a:tr h="387245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attachment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valueAttachment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Binary content such as a image, PDF, etc. as an answer (file selector …)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8028570"/>
                  </a:ext>
                </a:extLst>
              </a:tr>
              <a:tr h="22480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reference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valueReference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A reference to another resource, e.g. practitioner, organization, etc. (resource finder?)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927339"/>
                  </a:ext>
                </a:extLst>
              </a:tr>
              <a:tr h="22480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quantity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/>
                        <a:t>valueQuantity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</a:pPr>
                      <a:r>
                        <a:rPr lang="en-AU" sz="1100" dirty="0"/>
                        <a:t>Question with a combination of a numeric value and unit. ()</a:t>
                      </a:r>
                    </a:p>
                  </a:txBody>
                  <a:tcPr marL="16236" marR="16236" marT="27000" marB="270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199578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3DFE693-E986-4F0F-90D1-327778538B56}"/>
              </a:ext>
            </a:extLst>
          </p:cNvPr>
          <p:cNvSpPr/>
          <p:nvPr/>
        </p:nvSpPr>
        <p:spPr>
          <a:xfrm>
            <a:off x="4571530" y="-725"/>
            <a:ext cx="45704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hlinkClick r:id="rId3"/>
              </a:rPr>
              <a:t>http://hl7.org/</a:t>
            </a:r>
            <a:r>
              <a:rPr lang="en-AU">
                <a:hlinkClick r:id="rId3"/>
              </a:rPr>
              <a:t>fhir/</a:t>
            </a:r>
            <a:r>
              <a:rPr lang="en-AU" dirty="0">
                <a:hlinkClick r:id="rId3"/>
              </a:rPr>
              <a:t>r4</a:t>
            </a:r>
            <a:r>
              <a:rPr lang="en-AU">
                <a:hlinkClick r:id="rId3"/>
              </a:rPr>
              <a:t>/ valueset-item-type</a:t>
            </a:r>
            <a:r>
              <a:rPr lang="en-AU" dirty="0">
                <a:hlinkClick r:id="rId3"/>
              </a:rPr>
              <a:t>.html</a:t>
            </a:r>
            <a:endParaRPr lang="en-AU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A738AFE-AC8E-425A-B1B3-6B5DBB8C8C8A}"/>
              </a:ext>
            </a:extLst>
          </p:cNvPr>
          <p:cNvSpPr/>
          <p:nvPr/>
        </p:nvSpPr>
        <p:spPr>
          <a:xfrm>
            <a:off x="81642" y="3276860"/>
            <a:ext cx="926383" cy="883192"/>
          </a:xfrm>
          <a:prstGeom prst="rect">
            <a:avLst/>
          </a:prstGeom>
          <a:solidFill>
            <a:schemeClr val="tx2">
              <a:lumMod val="40000"/>
              <a:lumOff val="60000"/>
              <a:alpha val="30196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907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F30C9-D000-4FC7-B516-623C59CC6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Interaction with terminologies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18F74B-65EE-420A-A6EF-28C99009F9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Questionnaire structure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46A223-585D-4674-910A-FB7473D2B955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34811" y="1753281"/>
            <a:ext cx="4040188" cy="3071813"/>
          </a:xfrm>
        </p:spPr>
        <p:txBody>
          <a:bodyPr/>
          <a:lstStyle/>
          <a:p>
            <a:r>
              <a:rPr lang="en-AU" sz="1500"/>
              <a:t>Item types</a:t>
            </a:r>
          </a:p>
          <a:p>
            <a:pPr lvl="1"/>
            <a:r>
              <a:rPr lang="en-AU" sz="1350"/>
              <a:t>Choice, open-choice</a:t>
            </a:r>
          </a:p>
          <a:p>
            <a:r>
              <a:rPr lang="en-AU" sz="1500" err="1"/>
              <a:t>Valueset</a:t>
            </a:r>
            <a:r>
              <a:rPr lang="en-AU" sz="1500"/>
              <a:t> reference (canonical!)</a:t>
            </a:r>
          </a:p>
          <a:p>
            <a:pPr lvl="1"/>
            <a:r>
              <a:rPr lang="en-AU" sz="1350" err="1"/>
              <a:t>Item.answerValueSet</a:t>
            </a:r>
            <a:endParaRPr lang="en-AU" sz="1350"/>
          </a:p>
          <a:p>
            <a:r>
              <a:rPr lang="en-AU" sz="1500"/>
              <a:t>Answer options</a:t>
            </a:r>
          </a:p>
          <a:p>
            <a:pPr lvl="1"/>
            <a:r>
              <a:rPr lang="en-AU" sz="1350" err="1"/>
              <a:t>valueCoding</a:t>
            </a:r>
            <a:endParaRPr lang="en-AU" sz="1350"/>
          </a:p>
          <a:p>
            <a:r>
              <a:rPr lang="en-AU" sz="1500"/>
              <a:t>Control selection</a:t>
            </a:r>
          </a:p>
          <a:p>
            <a:pPr lvl="1"/>
            <a:r>
              <a:rPr lang="en-AU" sz="1350"/>
              <a:t>Consider the number of potential entries in the list</a:t>
            </a:r>
          </a:p>
          <a:p>
            <a:pPr lvl="1"/>
            <a:r>
              <a:rPr lang="en-AU" sz="1350"/>
              <a:t>Checkboxes, radio buttons, </a:t>
            </a:r>
            <a:r>
              <a:rPr lang="en-AU" sz="1350" err="1"/>
              <a:t>comboboxes</a:t>
            </a:r>
            <a:r>
              <a:rPr lang="en-AU" sz="1350"/>
              <a:t>, autocomplete</a:t>
            </a:r>
          </a:p>
          <a:p>
            <a:pPr lvl="1"/>
            <a:endParaRPr lang="en-AU" sz="135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4B05104-475C-4E26-AB94-95CAD178924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102225" y="1133475"/>
            <a:ext cx="4041775" cy="479425"/>
          </a:xfrm>
        </p:spPr>
        <p:txBody>
          <a:bodyPr/>
          <a:lstStyle/>
          <a:p>
            <a:r>
              <a:rPr lang="en-AU"/>
              <a:t>Extensions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814297-0352-41EA-A2BB-D2AC89C90362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102225" y="1619250"/>
            <a:ext cx="4041775" cy="3071813"/>
          </a:xfrm>
        </p:spPr>
        <p:txBody>
          <a:bodyPr/>
          <a:lstStyle/>
          <a:p>
            <a:r>
              <a:rPr lang="en-AU" sz="1350">
                <a:hlinkClick r:id="rId3"/>
              </a:rPr>
              <a:t>questionnaire-</a:t>
            </a:r>
            <a:r>
              <a:rPr lang="en-AU" sz="1350" err="1">
                <a:hlinkClick r:id="rId3"/>
              </a:rPr>
              <a:t>optionExclusive</a:t>
            </a:r>
            <a:endParaRPr lang="en-AU" sz="1350"/>
          </a:p>
          <a:p>
            <a:r>
              <a:rPr lang="en-AU" sz="1350" err="1">
                <a:hlinkClick r:id="rId4" tooltip="A set of units that the user may choose when providing a quantity value."/>
              </a:rPr>
              <a:t>preferredTerminologyServer</a:t>
            </a:r>
            <a:endParaRPr lang="en-AU" sz="1350">
              <a:hlinkClick r:id="" action="ppaction://noaction"/>
            </a:endParaRPr>
          </a:p>
          <a:p>
            <a:r>
              <a:rPr lang="en-AU" sz="1350">
                <a:hlinkClick r:id="" action="ppaction://noaction"/>
              </a:rPr>
              <a:t>questionnaire-</a:t>
            </a:r>
            <a:r>
              <a:rPr lang="en-AU" sz="1350" err="1">
                <a:hlinkClick r:id="rId4" tooltip="A set of units that the user may choose when providing a quantity value."/>
              </a:rPr>
              <a:t>unitValueSet</a:t>
            </a:r>
            <a:endParaRPr lang="en-AU" sz="1350"/>
          </a:p>
          <a:p>
            <a:r>
              <a:rPr lang="en-AU" sz="1350">
                <a:hlinkClick r:id="rId5"/>
              </a:rPr>
              <a:t>11179-permitted-value-valueset</a:t>
            </a:r>
            <a:endParaRPr lang="en-AU" sz="1350"/>
          </a:p>
          <a:p>
            <a:r>
              <a:rPr lang="en-AU" sz="1350">
                <a:hlinkClick r:id="rId6"/>
              </a:rPr>
              <a:t>11179-permitted-value-conceptmap</a:t>
            </a:r>
            <a:endParaRPr lang="en-AU" sz="1350"/>
          </a:p>
          <a:p>
            <a:endParaRPr lang="en-AU" sz="1350"/>
          </a:p>
          <a:p>
            <a:pPr marL="0" indent="0">
              <a:buNone/>
            </a:pPr>
            <a:r>
              <a:rPr lang="en-AU" sz="1500" b="1"/>
              <a:t>Operations</a:t>
            </a:r>
          </a:p>
          <a:p>
            <a:pPr marL="0" indent="0">
              <a:buNone/>
            </a:pPr>
            <a:r>
              <a:rPr lang="en-AU" sz="1350"/>
              <a:t>Use the </a:t>
            </a:r>
            <a:r>
              <a:rPr lang="en-AU" sz="1350" err="1"/>
              <a:t>ValueSet</a:t>
            </a:r>
            <a:r>
              <a:rPr lang="en-AU" sz="1350"/>
              <a:t> </a:t>
            </a:r>
            <a:r>
              <a:rPr lang="en-AU" sz="1350" b="1"/>
              <a:t>$expand </a:t>
            </a:r>
            <a:r>
              <a:rPr lang="en-AU" sz="1350"/>
              <a:t>operation to either pre-load the values, or use the filter parameter for the auto-complete style usage</a:t>
            </a:r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A3228AD0-17A3-469F-9206-2639D5E3C3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501485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887C0-72FA-41CB-9F19-47EB015D9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err="1"/>
              <a:t>QuestionnaireResponse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2A5C5-1BB2-480B-87AC-F353D45FC6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A single (fully or partially) completed form</a:t>
            </a:r>
          </a:p>
          <a:p>
            <a:r>
              <a:rPr lang="en-CA"/>
              <a:t>Ties to exactly one Questionnaire*</a:t>
            </a:r>
          </a:p>
          <a:p>
            <a:pPr lvl="1"/>
            <a:r>
              <a:rPr lang="en-CA"/>
              <a:t>Every ‘item’ in the QR points to one item in the Q</a:t>
            </a:r>
            <a:r>
              <a:rPr lang="en-CA" dirty="0"/>
              <a:t>(</a:t>
            </a:r>
            <a:r>
              <a:rPr lang="en-CA"/>
              <a:t>by linkId)</a:t>
            </a:r>
            <a:endParaRPr lang="en-CA" dirty="0"/>
          </a:p>
          <a:p>
            <a:pPr lvl="1"/>
            <a:r>
              <a:rPr lang="en-CA"/>
              <a:t>Structure of QR must match structure of Q</a:t>
            </a:r>
          </a:p>
          <a:p>
            <a:r>
              <a:rPr lang="en-CA"/>
              <a:t>Lets you </a:t>
            </a:r>
            <a:r>
              <a:rPr lang="en-CA" dirty="0"/>
              <a:t>see and compare “raw” 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94A793-6C70-41C4-A4EA-01E6ABD4DB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4744704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69B55-0E24-45D7-9BFB-676E7D3A5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QuestionnaireResponse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8B0901-A5E6-48CB-B339-9B6E42D245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EE1239-16C4-46F2-8B3E-07993377B9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6CFDAB-5496-4A8A-800E-98F2253B0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219" y="989650"/>
            <a:ext cx="8066638" cy="365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002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Linking Questionnaire to QuestionnaireResponse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27</a:t>
            </a:fld>
            <a:endParaRPr lang="en-CA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248F74F-A742-46A6-930C-574E64AD90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Questionnaire</a:t>
            </a:r>
            <a:endParaRPr lang="en-CA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/>
              <a:t>QuestionnaireResponse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820230"/>
            <a:ext cx="3182541" cy="26874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9938" y="1814337"/>
            <a:ext cx="3362564" cy="3079671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2573778" y="2036253"/>
            <a:ext cx="3024336" cy="1512168"/>
            <a:chOff x="1907704" y="2060848"/>
            <a:chExt cx="4032448" cy="2016224"/>
          </a:xfrm>
        </p:grpSpPr>
        <p:cxnSp>
          <p:nvCxnSpPr>
            <p:cNvPr id="10" name="Straight Arrow Connector 9"/>
            <p:cNvCxnSpPr/>
            <p:nvPr/>
          </p:nvCxnSpPr>
          <p:spPr bwMode="auto">
            <a:xfrm flipH="1">
              <a:off x="1979712" y="2060848"/>
              <a:ext cx="3960440" cy="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Straight Arrow Connector 10"/>
            <p:cNvCxnSpPr/>
            <p:nvPr/>
          </p:nvCxnSpPr>
          <p:spPr bwMode="auto">
            <a:xfrm flipH="1" flipV="1">
              <a:off x="1907704" y="2060848"/>
              <a:ext cx="3960440" cy="201622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2" name="Group 21"/>
          <p:cNvGrpSpPr/>
          <p:nvPr/>
        </p:nvGrpSpPr>
        <p:grpSpPr>
          <a:xfrm>
            <a:off x="2735796" y="2414295"/>
            <a:ext cx="3020523" cy="1512168"/>
            <a:chOff x="2123728" y="2564904"/>
            <a:chExt cx="4027364" cy="2016224"/>
          </a:xfrm>
        </p:grpSpPr>
        <p:cxnSp>
          <p:nvCxnSpPr>
            <p:cNvPr id="14" name="Straight Arrow Connector 13"/>
            <p:cNvCxnSpPr/>
            <p:nvPr/>
          </p:nvCxnSpPr>
          <p:spPr bwMode="auto">
            <a:xfrm flipH="1">
              <a:off x="2195736" y="2564904"/>
              <a:ext cx="3816424" cy="36004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Straight Arrow Connector 15"/>
            <p:cNvCxnSpPr/>
            <p:nvPr/>
          </p:nvCxnSpPr>
          <p:spPr bwMode="auto">
            <a:xfrm flipH="1" flipV="1">
              <a:off x="2123728" y="2924944"/>
              <a:ext cx="4027364" cy="165618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84067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37D29-DE74-4728-9475-EABBBE260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Other relevant 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10D259-86C4-4E35-A3B3-A2F6BC9F57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/>
              <a:t>CodeSystem &amp; ValueSet:</a:t>
            </a:r>
          </a:p>
          <a:p>
            <a:pPr lvl="1"/>
            <a:r>
              <a:rPr lang="en-CA" sz="1800"/>
              <a:t>Allow defining sets of answers that are shared or are externally managed</a:t>
            </a:r>
          </a:p>
          <a:p>
            <a:pPr lvl="1"/>
            <a:r>
              <a:rPr lang="en-CA" sz="1800"/>
              <a:t>Codes have both computable and human friendly views</a:t>
            </a:r>
          </a:p>
          <a:p>
            <a:pPr lvl="1"/>
            <a:r>
              <a:rPr lang="en-CA" sz="1800"/>
              <a:t>Can have numeric weights for calculations</a:t>
            </a:r>
          </a:p>
          <a:p>
            <a:r>
              <a:rPr lang="en-CA" sz="2000" err="1"/>
              <a:t>ConceptMap</a:t>
            </a:r>
            <a:endParaRPr lang="en-CA" sz="2000"/>
          </a:p>
          <a:p>
            <a:pPr lvl="1"/>
            <a:r>
              <a:rPr lang="en-CA" sz="1800"/>
              <a:t>Allows defining translations for questions</a:t>
            </a:r>
          </a:p>
          <a:p>
            <a:pPr lvl="2"/>
            <a:r>
              <a:rPr lang="en-CA" sz="1800"/>
              <a:t>and helpful for mapping </a:t>
            </a:r>
            <a:r>
              <a:rPr lang="en-CA" sz="1800" err="1"/>
              <a:t>QuestionnaireResponses</a:t>
            </a:r>
            <a:r>
              <a:rPr lang="en-CA" sz="1800"/>
              <a:t> to other resources</a:t>
            </a:r>
          </a:p>
          <a:p>
            <a:r>
              <a:rPr lang="en-CA" sz="2000"/>
              <a:t>StructureMap</a:t>
            </a:r>
          </a:p>
          <a:p>
            <a:pPr lvl="1"/>
            <a:r>
              <a:rPr lang="en-CA" sz="1800"/>
              <a:t>Can be used to map Questionnaire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38BD9C-2A92-48F2-82AE-F8583C8E0E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9341410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3F7EC-B734-5236-2238-ED18F7B17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70F108-53E0-4EAB-11D2-6A6BD0A8D2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9FE0A8-BE44-E213-836A-25641B6C37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29</a:t>
            </a:fld>
            <a:endParaRPr lang="en-US" alt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F9138D5-06CD-2497-3BCA-F1B5FE6D48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9500751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5142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presentation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ea typeface="ヒラギノ角ゴ Pro W3"/>
              </a:rPr>
              <a:t>Can be </a:t>
            </a:r>
            <a:r>
              <a:rPr lang="en-US">
                <a:ea typeface="ヒラギノ角ゴ Pro W3"/>
              </a:rPr>
              <a:t>downloaded </a:t>
            </a:r>
            <a:r>
              <a:rPr lang="en-US" dirty="0">
                <a:ea typeface="ヒラギノ角ゴ Pro W3"/>
              </a:rPr>
              <a:t>from</a:t>
            </a:r>
            <a:r>
              <a:rPr lang="en-US">
                <a:ea typeface="ヒラギノ角ゴ Pro W3"/>
              </a:rPr>
              <a:t> the Ontario Health e-Learning site</a:t>
            </a:r>
            <a:r>
              <a:rPr lang="en-US" dirty="0">
                <a:ea typeface="ヒラギノ角ゴ Pro W3"/>
              </a:rPr>
              <a:t>:</a:t>
            </a:r>
          </a:p>
          <a:p>
            <a:pPr lvl="1"/>
            <a:r>
              <a:rPr lang="en-CA">
                <a:ea typeface="ヒラギノ角ゴ Pro W3"/>
                <a:hlinkClick r:id="rId2"/>
              </a:rPr>
              <a:t>https://</a:t>
            </a:r>
            <a:r>
              <a:rPr lang="en-CA" dirty="0">
                <a:ea typeface="ヒラギノ角ゴ Pro W3"/>
                <a:hlinkClick r:id="rId2"/>
              </a:rPr>
              <a:t>elearning</a:t>
            </a:r>
            <a:r>
              <a:rPr lang="en-CA">
                <a:ea typeface="ヒラギノ角ゴ Pro W3"/>
                <a:hlinkClick r:id="rId2"/>
              </a:rPr>
              <a:t>.ontariohealth.ca/login/</a:t>
            </a:r>
            <a:r>
              <a:rPr lang="en-CA" dirty="0">
                <a:ea typeface="ヒラギノ角ゴ Pro W3"/>
                <a:hlinkClick r:id="rId2"/>
              </a:rPr>
              <a:t>index</a:t>
            </a:r>
            <a:r>
              <a:rPr lang="en-CA">
                <a:ea typeface="ヒラギノ角ゴ Pro W3"/>
                <a:hlinkClick r:id="rId2"/>
              </a:rPr>
              <a:t>.php</a:t>
            </a:r>
            <a:endParaRPr lang="en-CA" dirty="0">
              <a:ea typeface="ヒラギノ角ゴ Pro W3"/>
            </a:endParaRPr>
          </a:p>
          <a:p>
            <a:pPr lvl="0"/>
            <a:r>
              <a:rPr lang="en-US" dirty="0">
                <a:ea typeface="ヒラギノ角ゴ Pro W3"/>
              </a:rPr>
              <a:t>Is licensed for use under the Creative Commons, specifically:</a:t>
            </a:r>
          </a:p>
          <a:p>
            <a:pPr lvl="1"/>
            <a:r>
              <a:rPr lang="en-CA" dirty="0">
                <a:ea typeface="ヒラギノ角ゴ Pro W3"/>
                <a:hlinkClick r:id="rId3"/>
              </a:rPr>
              <a:t>Creative Commons Attribution 3.0 </a:t>
            </a:r>
            <a:r>
              <a:rPr lang="en-CA" dirty="0" err="1">
                <a:ea typeface="ヒラギノ角ゴ Pro W3"/>
                <a:hlinkClick r:id="rId3"/>
              </a:rPr>
              <a:t>Unported</a:t>
            </a:r>
            <a:r>
              <a:rPr lang="en-CA" dirty="0">
                <a:ea typeface="ヒラギノ角ゴ Pro W3"/>
                <a:hlinkClick r:id="rId3"/>
              </a:rPr>
              <a:t> License</a:t>
            </a:r>
            <a:endParaRPr lang="en-CA" dirty="0">
              <a:ea typeface="ヒラギノ角ゴ Pro W3"/>
            </a:endParaRPr>
          </a:p>
          <a:p>
            <a:pPr lvl="1"/>
            <a:r>
              <a:rPr lang="en-US">
                <a:ea typeface="ヒラギノ角ゴ Pro W3"/>
              </a:rPr>
              <a:t>Do with it as you wish, so long as you give credit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5D67FA5-D1E9-4E1E-B63E-097C12003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/>
              <a:t>© 2025 Health Level Seven ® International. All Rights Reserved. Published under the Creative Commons 3.0 Attribution </a:t>
            </a:r>
            <a:r>
              <a:rPr lang="en-CA" err="1"/>
              <a:t>Unported</a:t>
            </a:r>
            <a:r>
              <a:rPr lang="en-CA"/>
              <a:t> license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D655E1C-9171-4990-BC7C-0027C9FAE1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2387" y="3226897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9171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3F217-1F71-4697-80C1-0A546CFE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is Structured Data Capture (SDC)?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75103-FF9C-4D8F-BF9F-A770CECA1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/>
              <a:t>Standardize/enhance capabilities of FHIR Questionnaires:</a:t>
            </a:r>
          </a:p>
          <a:p>
            <a:pPr lvl="1"/>
            <a:r>
              <a:rPr lang="en-CA" sz="1800"/>
              <a:t>Workflow</a:t>
            </a:r>
          </a:p>
          <a:p>
            <a:pPr lvl="1"/>
            <a:r>
              <a:rPr lang="en-CA" sz="1800"/>
              <a:t>Complex form rendering</a:t>
            </a:r>
          </a:p>
          <a:p>
            <a:pPr lvl="1"/>
            <a:r>
              <a:rPr lang="en-CA" sz="1800"/>
              <a:t>Complex form behavior</a:t>
            </a:r>
          </a:p>
          <a:p>
            <a:pPr lvl="1"/>
            <a:r>
              <a:rPr lang="en-CA" sz="1800"/>
              <a:t>Automatically populating forms</a:t>
            </a:r>
          </a:p>
          <a:p>
            <a:pPr lvl="1"/>
            <a:r>
              <a:rPr lang="en-CA" sz="1800"/>
              <a:t>Automatically extracting data from completed forms</a:t>
            </a:r>
          </a:p>
          <a:p>
            <a:pPr lvl="1"/>
            <a:r>
              <a:rPr lang="en-CA" sz="1800"/>
              <a:t>Adaptive forms</a:t>
            </a:r>
          </a:p>
          <a:p>
            <a:pPr lvl="1"/>
            <a:r>
              <a:rPr lang="en-CA" sz="1800"/>
              <a:t>Modular forms</a:t>
            </a:r>
          </a:p>
          <a:p>
            <a:pPr lvl="1"/>
            <a:r>
              <a:rPr lang="en-CA" sz="1800"/>
              <a:t>Form derivation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2509EA-CF59-462D-BE8A-01BD2630AD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9309903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BABAD49-DA05-4298-B5CD-F737F432B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Exploring the SDC spec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89025F-71AA-49AB-9489-3B69AC06EB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>
                <a:hlinkClick r:id="rId2"/>
              </a:rPr>
              <a:t>http://hl7.org/fhir/uv/sdc</a:t>
            </a:r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317ECA-1F72-4235-9E51-F4110E846B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DBF40A-677C-4818-814F-09BD5C82F7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17070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C638C-9B33-B3D8-2397-FB588EC5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IHE SDC</a:t>
            </a:r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90C2FD-D938-E6EB-798C-2B06DB8E6C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400E83-A103-8C7D-3A92-674F91F74A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32</a:t>
            </a:fld>
            <a:endParaRPr lang="en-US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8329F1-08B3-D5C0-2AF3-AB67A0954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598" y="747238"/>
            <a:ext cx="5791517" cy="428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8463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4F2B4-7D61-6110-920B-80FD6B484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HL7 SDC vs. IHE SDC</a:t>
            </a:r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A15403-20D4-80D9-0CA2-EB562E24FE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A1317E-99B2-0018-2B2E-72113A0A88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33</a:t>
            </a:fld>
            <a:endParaRPr lang="en-US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48212C-5E9D-A471-3828-E4938B0283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HL7	</a:t>
            </a:r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298639-7E98-A2A5-2A56-275757F4BF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XML, JSON, or TTL – standard resources</a:t>
            </a:r>
          </a:p>
          <a:p>
            <a:r>
              <a:rPr lang="en-US"/>
              <a:t>Questionnaire definition &amp; response are separate</a:t>
            </a:r>
          </a:p>
          <a:p>
            <a:r>
              <a:rPr lang="en-US"/>
              <a:t>Populate via different mechanisms from any FHIR data, continuous population possible</a:t>
            </a:r>
          </a:p>
          <a:p>
            <a:r>
              <a:rPr lang="en-CA"/>
              <a:t>Integrates with standard FHIR workflow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54D298-CE75-2256-9902-096E4C0AFC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IHE</a:t>
            </a:r>
            <a:endParaRPr lang="en-CA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E7AE98-8505-1F41-CD11-195BF37E069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/>
              <a:t>XML only.  Custom schema</a:t>
            </a:r>
          </a:p>
          <a:p>
            <a:r>
              <a:rPr lang="en-US"/>
              <a:t>Questionnaire definition &amp; response are one instance</a:t>
            </a:r>
          </a:p>
          <a:p>
            <a:r>
              <a:rPr lang="en-US"/>
              <a:t>Populate from CDA, data element references only, initial pop. Only</a:t>
            </a:r>
          </a:p>
          <a:p>
            <a:r>
              <a:rPr lang="en-US"/>
              <a:t>Custom workflow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27126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64CBA-3A1B-C0BC-C370-332A01922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9EDDBA-BE22-8B69-80C8-EA46AA01A9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FFFF8F-7141-5948-BB1C-CC503C13DC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34</a:t>
            </a:fld>
            <a:endParaRPr lang="en-US" alt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558AEAE-72F4-1A85-347D-967FA3FAD3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3090830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887519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E3913-8C9A-4662-8122-7BEE8A21B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FECAB-1935-44C9-B158-F6E7DE1917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Complete a QuestionnaireResponse</a:t>
            </a:r>
          </a:p>
          <a:p>
            <a:pPr lvl="1"/>
            <a:r>
              <a:rPr lang="en-US"/>
              <a:t>Using LHC Forms SMART App</a:t>
            </a:r>
          </a:p>
          <a:p>
            <a:pPr lvl="1"/>
            <a:r>
              <a:rPr lang="en-US">
                <a:ea typeface="ヒラギノ角ゴ Pro W3"/>
              </a:rPr>
              <a:t>Complete a U.S. Surgeon General family health portrait</a:t>
            </a:r>
          </a:p>
          <a:p>
            <a:pPr lvl="2"/>
            <a:r>
              <a:rPr lang="en-US"/>
              <a:t>Think about what item types are used, how the form is structured</a:t>
            </a:r>
          </a:p>
          <a:p>
            <a:pPr lvl="2"/>
            <a:r>
              <a:rPr lang="en-US"/>
              <a:t>Fill in multiple repetitions at each layer possible</a:t>
            </a:r>
          </a:p>
          <a:p>
            <a:pPr lvl="1"/>
            <a:r>
              <a:rPr lang="en-US"/>
              <a:t>Show as QuestionnaireResponse</a:t>
            </a:r>
          </a:p>
          <a:p>
            <a:pPr lvl="1"/>
            <a:r>
              <a:rPr lang="en-US"/>
              <a:t>Look at the accompanying Questionnaire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B15BBF-7959-4402-A2EC-DA1FEFE1DAB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561793-4909-40F4-B7E5-F3620A2DBB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35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08D460-0D98-575C-35D5-8D0908C0C981}"/>
              </a:ext>
            </a:extLst>
          </p:cNvPr>
          <p:cNvSpPr txBox="1"/>
          <p:nvPr/>
        </p:nvSpPr>
        <p:spPr>
          <a:xfrm>
            <a:off x="4373217" y="331739"/>
            <a:ext cx="3452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hlinkClick r:id="rId2"/>
              </a:rPr>
              <a:t>https://lhcforms.nlm.nih.gov</a:t>
            </a:r>
            <a:endParaRPr lang="en-CA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420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70877-6310-4013-9992-E4C094B8E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 1 -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246E4-7872-42E1-8976-A9B83E596E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Trace the linkage between </a:t>
            </a:r>
            <a:r>
              <a:rPr lang="en-US" err="1"/>
              <a:t>linkIds</a:t>
            </a:r>
            <a:r>
              <a:rPr lang="en-US"/>
              <a:t> in Questionnaire and QuestionnaireResponse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484CC-2E9B-43D9-90C1-F81E3A70A4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F3FF86-A395-40E7-B4C2-C9BADC82C6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56542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CB7B-4E66-43FA-9483-2895AA0B3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C6EF0-CFA7-4EC0-92D8-CA10CB8371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>
                <a:ea typeface="ヒラギノ角ゴ Pro W3"/>
              </a:rPr>
              <a:t>Create a</a:t>
            </a:r>
            <a:r>
              <a:rPr lang="en-US"/>
              <a:t> </a:t>
            </a:r>
            <a:r>
              <a:rPr lang="en-US">
                <a:ea typeface="ヒラギノ角ゴ Pro W3"/>
              </a:rPr>
              <a:t>Questionnaire</a:t>
            </a:r>
          </a:p>
          <a:p>
            <a:pPr lvl="1"/>
            <a:r>
              <a:rPr lang="en-US"/>
              <a:t>Using the LHC Form Builder</a:t>
            </a:r>
          </a:p>
          <a:p>
            <a:pPr lvl="1"/>
            <a:r>
              <a:rPr lang="en-US">
                <a:ea typeface="ヒラギノ角ゴ Pro W3"/>
              </a:rPr>
              <a:t>Create a form that represents </a:t>
            </a:r>
            <a:br>
              <a:rPr lang="en-US" dirty="0"/>
            </a:br>
            <a:r>
              <a:rPr lang="en-US">
                <a:ea typeface="ヒラギノ角ゴ Pro W3"/>
              </a:rPr>
              <a:t>the form on the following page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0F5A6C-FE0C-499C-A000-5B5EB5CD35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9EDF7D-E13F-4791-A047-066A7E09F5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9378CE-CF97-20E8-3D5B-2F80D181614D}"/>
              </a:ext>
            </a:extLst>
          </p:cNvPr>
          <p:cNvSpPr txBox="1"/>
          <p:nvPr/>
        </p:nvSpPr>
        <p:spPr>
          <a:xfrm>
            <a:off x="4373217" y="331739"/>
            <a:ext cx="3452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hlinkClick r:id="rId2"/>
              </a:rPr>
              <a:t>https://lhcforms.nlm.nih.gov</a:t>
            </a:r>
            <a:endParaRPr lang="en-CA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3170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8D350-E6B5-4885-97A8-9B3019240266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4792663"/>
            <a:ext cx="4530725" cy="158750"/>
          </a:xfrm>
        </p:spPr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776C0B-5381-44C8-8A35-E6BD48A76C9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872538" y="4792663"/>
            <a:ext cx="271462" cy="169862"/>
          </a:xfrm>
        </p:spPr>
        <p:txBody>
          <a:bodyPr/>
          <a:lstStyle/>
          <a:p>
            <a:fld id="{6CACE926-AEF5-4BFE-8BD7-24414108CB7B}" type="slidenum">
              <a:rPr lang="en-US" altLang="en-US" smtClean="0"/>
              <a:pPr/>
              <a:t>38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3D1881-B2F0-42CE-BCF6-17A4DE917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5297"/>
            <a:ext cx="4761051" cy="29342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2C71C9-59F6-4FC6-8C1F-0B479920B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427" y="13091"/>
            <a:ext cx="4506573" cy="3548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FB2E66D-D2D2-4D64-99D3-C582645DB9F6}"/>
              </a:ext>
            </a:extLst>
          </p:cNvPr>
          <p:cNvSpPr txBox="1"/>
          <p:nvPr/>
        </p:nvSpPr>
        <p:spPr>
          <a:xfrm>
            <a:off x="4772014" y="4527562"/>
            <a:ext cx="42373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/>
              <a:t>Excerpted from https://www.sampleforms.com/health-questionnaire-form.html</a:t>
            </a:r>
          </a:p>
        </p:txBody>
      </p:sp>
    </p:spTree>
    <p:extLst>
      <p:ext uri="{BB962C8B-B14F-4D97-AF65-F5344CB8AC3E}">
        <p14:creationId xmlns:p14="http://schemas.microsoft.com/office/powerpoint/2010/main" val="2631001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CEA86-873E-40DF-81C2-F44F801F0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 2 -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E61C7-DAB2-4643-AD7A-C0AD830076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/>
              <a:t>How did you decide what was optional vs. required?</a:t>
            </a:r>
          </a:p>
          <a:p>
            <a:r>
              <a:rPr lang="en-US" sz="1800"/>
              <a:t>Did you make anything repeating?</a:t>
            </a:r>
          </a:p>
          <a:p>
            <a:r>
              <a:rPr lang="en-US" sz="1800"/>
              <a:t>How would the design of the form change if you wanted to populate FHIR resources?</a:t>
            </a:r>
          </a:p>
          <a:p>
            <a:r>
              <a:rPr lang="en-US" sz="1800"/>
              <a:t>Are height &amp; weight each one question or two?  Simple type or</a:t>
            </a:r>
            <a:r>
              <a:rPr lang="en-US" sz="1800">
                <a:ea typeface="ヒラギノ角ゴ Pro W3"/>
              </a:rPr>
              <a:t> </a:t>
            </a:r>
            <a:r>
              <a:rPr lang="en-US" sz="1800"/>
              <a:t>Quantity?</a:t>
            </a:r>
          </a:p>
          <a:p>
            <a:r>
              <a:rPr lang="en-US" sz="1800"/>
              <a:t>What codes did you use for medical history?</a:t>
            </a:r>
          </a:p>
          <a:p>
            <a:r>
              <a:rPr lang="en-US" sz="1800"/>
              <a:t>Does Address make sense as a single field?</a:t>
            </a:r>
          </a:p>
          <a:p>
            <a:r>
              <a:rPr lang="en-US" sz="1800"/>
              <a:t>How does the rendering of the Questionnaire differ from the original form?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28600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F7B4583-F935-4894-BCDA-C4370AC0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Credit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69102-4DC6-4A57-9E3A-CBA4366DFA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These slides include content from Brian Postlethwaite</a:t>
            </a:r>
          </a:p>
          <a:p>
            <a:r>
              <a:rPr lang="en-CA"/>
              <a:t>With updates by Lloyd McKenzie</a:t>
            </a:r>
          </a:p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A36B17-60AD-40D9-B33D-C4B147E58C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/>
              <a:t>© 2025 Health Level Seven ® International. All Rights Reserved. Published under the Creative Commons 3.0 Attribution </a:t>
            </a:r>
            <a:r>
              <a:rPr lang="en-CA" err="1"/>
              <a:t>Unported</a:t>
            </a:r>
            <a:r>
              <a:rPr lang="en-CA"/>
              <a:t> license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16E94-221A-418E-A0E5-BE63452C9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" name="Picture 2" descr="A close-up of colorful text&#10;&#10;Description automatically generated">
            <a:extLst>
              <a:ext uri="{FF2B5EF4-FFF2-40B4-BE49-F238E27FC236}">
                <a16:creationId xmlns:a16="http://schemas.microsoft.com/office/drawing/2014/main" id="{40919275-26A1-D572-B48B-AE1DAB8F1C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42077" y="2753510"/>
            <a:ext cx="2087548" cy="139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754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4FD4-5CA0-4659-8065-121B585E9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Questions /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777B5-A66C-4406-AD5D-A4519495A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2000" dirty="0">
                <a:hlinkClick r:id="rId2"/>
              </a:rPr>
              <a:t>lloyd@dogwoodhealthconsulting.com</a:t>
            </a:r>
            <a:r>
              <a:rPr lang="en-CA" sz="2000" dirty="0"/>
              <a:t>		</a:t>
            </a:r>
            <a:r>
              <a:rPr lang="en-CA" sz="2000" dirty="0">
                <a:hlinkClick r:id="rId3"/>
              </a:rPr>
              <a:t>http://hl7.org/fhir/uv/sdc</a:t>
            </a:r>
            <a:endParaRPr lang="en-CA" sz="2000" dirty="0"/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dirty="0"/>
              <a:t>Or, better yet, include the community and ask/discuss on </a:t>
            </a:r>
            <a:r>
              <a:rPr lang="en-CA" dirty="0">
                <a:hlinkClick r:id="rId4"/>
              </a:rPr>
              <a:t>https://chat.fhir.org/#narrow/channel/179255-questionnaire</a:t>
            </a:r>
            <a:endParaRPr lang="en-CA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AE4424E-E4C1-10F2-8130-25D8162AC073}"/>
              </a:ext>
            </a:extLst>
          </p:cNvPr>
          <p:cNvGrpSpPr/>
          <p:nvPr/>
        </p:nvGrpSpPr>
        <p:grpSpPr>
          <a:xfrm>
            <a:off x="2646128" y="2850117"/>
            <a:ext cx="2572111" cy="2152533"/>
            <a:chOff x="2646128" y="2565307"/>
            <a:chExt cx="2572111" cy="215253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22C7F0A-9133-4E4A-93FB-471895A10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25759" y="3244928"/>
              <a:ext cx="1292480" cy="1472912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084ADD6-8920-456F-8598-EFE37BF9A7B3}"/>
                </a:ext>
              </a:extLst>
            </p:cNvPr>
            <p:cNvSpPr/>
            <p:nvPr/>
          </p:nvSpPr>
          <p:spPr>
            <a:xfrm>
              <a:off x="3982316" y="3082355"/>
              <a:ext cx="1122218" cy="12454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C096A40-77E2-46CD-AD07-1F8170921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97497" y="2844684"/>
              <a:ext cx="1420742" cy="155334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38690A7-9186-4FAD-B512-3BB0AEC6A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6657920">
              <a:off x="2686451" y="2524984"/>
              <a:ext cx="1472700" cy="1553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2066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FEAC5-7588-FFA5-7808-DD6CACB9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SDC Collection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F06E4-AA8E-0233-8B95-FA7FA4341F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b="1">
                <a:ea typeface="ヒラギノ角ゴ Pro W3"/>
              </a:rPr>
              <a:t>SDC Overview</a:t>
            </a:r>
            <a:r>
              <a:rPr lang="en-US" sz="1800">
                <a:ea typeface="ヒラギノ角ゴ Pro W3"/>
              </a:rPr>
              <a:t> (you are here)</a:t>
            </a:r>
            <a:endParaRPr lang="en-US" sz="1800" b="1">
              <a:ea typeface="ヒラギノ角ゴ Pro W3"/>
            </a:endParaRPr>
          </a:p>
          <a:p>
            <a:r>
              <a:rPr lang="en-US" sz="1800">
                <a:ea typeface="ヒラギノ角ゴ Pro W3"/>
              </a:rPr>
              <a:t>SDC Workflow</a:t>
            </a:r>
          </a:p>
          <a:p>
            <a:r>
              <a:rPr lang="en-US" sz="1800">
                <a:ea typeface="ヒラギノ角ゴ Pro W3"/>
              </a:rPr>
              <a:t>SDC Expressions</a:t>
            </a:r>
          </a:p>
          <a:p>
            <a:r>
              <a:rPr lang="en-US" sz="1800">
                <a:ea typeface="ヒラギノ角ゴ Pro W3"/>
              </a:rPr>
              <a:t>SDC Rendering &amp; Behavior</a:t>
            </a:r>
          </a:p>
          <a:p>
            <a:r>
              <a:rPr lang="en-US" sz="1800">
                <a:ea typeface="ヒラギノ角ゴ Pro W3"/>
              </a:rPr>
              <a:t>SDC Population</a:t>
            </a:r>
          </a:p>
          <a:p>
            <a:r>
              <a:rPr lang="en-US" sz="1800">
                <a:ea typeface="ヒラギノ角ゴ Pro W3"/>
              </a:rPr>
              <a:t>SDC Extraction</a:t>
            </a:r>
          </a:p>
          <a:p>
            <a:r>
              <a:rPr lang="en-US" sz="1800">
                <a:ea typeface="ヒラギノ角ゴ Pro W3"/>
              </a:rPr>
              <a:t>SDC Adaptive Forms</a:t>
            </a:r>
          </a:p>
          <a:p>
            <a:r>
              <a:rPr lang="en-US" sz="1800">
                <a:ea typeface="ヒラギノ角ゴ Pro W3"/>
              </a:rPr>
              <a:t>SDC Modular &amp; Derived Forms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3CAF6-E711-E44D-32E7-0E369101B9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15D9DB-A44F-677D-5488-97739A333A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6" name="Picture 5" descr="A clipboard with a pen on it&#10;&#10;Description automatically generated">
            <a:extLst>
              <a:ext uri="{FF2B5EF4-FFF2-40B4-BE49-F238E27FC236}">
                <a16:creationId xmlns:a16="http://schemas.microsoft.com/office/drawing/2014/main" id="{C9EDB3DB-CE39-5FF2-E874-A8F64B6F0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65671" y="1454442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10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796A-703C-4177-BA46-441C4ECE8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D942B-24C0-401F-A1D8-9D7B5AADF7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You should be able to:</a:t>
            </a:r>
          </a:p>
          <a:p>
            <a:pPr lvl="1"/>
            <a:r>
              <a:rPr lang="en-CA"/>
              <a:t>list the key use-cases for forms in FHIR</a:t>
            </a:r>
          </a:p>
          <a:p>
            <a:pPr lvl="1"/>
            <a:r>
              <a:rPr lang="en-CA"/>
              <a:t>describe the key resources involved in representing forms in FHIR and how they relate</a:t>
            </a:r>
          </a:p>
          <a:p>
            <a:pPr lvl="1"/>
            <a:r>
              <a:rPr lang="en-CA"/>
              <a:t>explain the use of the key data elements that define a Questionnaire</a:t>
            </a:r>
          </a:p>
          <a:p>
            <a:pPr lvl="1"/>
            <a:r>
              <a:rPr lang="en-CA"/>
              <a:t>describe the difference between the FHIR core specification and the SDC implementation guide</a:t>
            </a:r>
          </a:p>
          <a:p>
            <a:pPr lvl="1"/>
            <a:r>
              <a:rPr lang="en-CA"/>
              <a:t>list the key enhancements provided by the SDC IG</a:t>
            </a:r>
          </a:p>
        </p:txBody>
      </p:sp>
      <p:pic>
        <p:nvPicPr>
          <p:cNvPr id="5" name="Picture 4" descr="A dart in the center of a target&#10;&#10;Description automatically generated">
            <a:extLst>
              <a:ext uri="{FF2B5EF4-FFF2-40B4-BE49-F238E27FC236}">
                <a16:creationId xmlns:a16="http://schemas.microsoft.com/office/drawing/2014/main" id="{DD39877A-0B4E-8D3E-F3C6-4FA60DDBB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58896" y="426119"/>
            <a:ext cx="1124373" cy="112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703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21092-A7C1-4AE4-8FF2-1BC7942B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Demo and hands-on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1739B-E2B3-44DF-8DD5-F923F94333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>
                <a:ea typeface="ヒラギノ角ゴ Pro W3"/>
              </a:rPr>
              <a:t>NLM LHC form designer &amp; filler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b="1">
                <a:ea typeface="ヒラギノ角ゴ Pro W3"/>
                <a:hlinkClick r:id="rId2"/>
              </a:rPr>
              <a:t>https://lhcforms.nlm.nih.gov</a:t>
            </a:r>
            <a:endParaRPr lang="en-CA" b="1">
              <a:ea typeface="ヒラギノ角ゴ Pro W3"/>
            </a:endParaRPr>
          </a:p>
          <a:p>
            <a:r>
              <a:rPr lang="en-CA">
                <a:ea typeface="ヒラギノ角ゴ Pro W3"/>
              </a:rPr>
              <a:t>Beda Software form designer &amp; filler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>
                <a:ea typeface="ヒラギノ角ゴ Pro W3"/>
                <a:hlinkClick r:id="rId3"/>
              </a:rPr>
              <a:t>https://sdc.beda.software</a:t>
            </a:r>
          </a:p>
          <a:p>
            <a:r>
              <a:rPr lang="en-CA">
                <a:ea typeface="ヒラギノ角ゴ Pro W3"/>
              </a:rPr>
              <a:t>Telstra Health form designer &amp; filler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>
                <a:ea typeface="ヒラギノ角ゴ Pro W3"/>
                <a:hlinkClick r:id="rId4"/>
              </a:rPr>
              <a:t>http://smartqedit4.azurewebsites.net</a:t>
            </a:r>
          </a:p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ABD1AE-F9E6-49DF-875A-5E0016970F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</a:t>
            </a:r>
            <a:r>
              <a:rPr lang="en-CA" b="1" err="1"/>
              <a:t>Unported</a:t>
            </a:r>
            <a:r>
              <a:rPr lang="en-CA" b="1"/>
              <a:t> license</a:t>
            </a:r>
            <a:endParaRPr lang="en-US" b="1"/>
          </a:p>
        </p:txBody>
      </p:sp>
      <p:pic>
        <p:nvPicPr>
          <p:cNvPr id="6" name="Picture 5" descr="A hammer and wrench crossed&#10;&#10;Description automatically generated">
            <a:extLst>
              <a:ext uri="{FF2B5EF4-FFF2-40B4-BE49-F238E27FC236}">
                <a16:creationId xmlns:a16="http://schemas.microsoft.com/office/drawing/2014/main" id="{98D81CF4-831D-B1C1-417D-ABD2B9EA7C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482079" y="2465914"/>
            <a:ext cx="1925085" cy="183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807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7B6EB2-E636-0F7D-9B07-DF8F8BAA00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99869D-2125-7CEE-24D0-08DCA9FA98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8</a:t>
            </a:fld>
            <a:endParaRPr lang="en-US" alt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7A2934B-DAC6-3A2D-9B70-D1507B65FE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2293015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0506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8D380B-0A89-40F1-76B1-796BB7FB9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5E22FD-0F4F-8C68-1F69-6CAAB6117E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97B6A0-2CA4-24E0-C1B7-758CB5B2ED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</a:t>
            </a:fld>
            <a:endParaRPr lang="en-US" alt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A5410C0-B3D9-AABE-D132-E530944D71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6964358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922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B6A228CEBB844FBC6B8633F16E3300" ma:contentTypeVersion="4" ma:contentTypeDescription="Create a new document." ma:contentTypeScope="" ma:versionID="5b56d2be9ea1ecaf21ca08678214dcd0">
  <xsd:schema xmlns:xsd="http://www.w3.org/2001/XMLSchema" xmlns:xs="http://www.w3.org/2001/XMLSchema" xmlns:p="http://schemas.microsoft.com/office/2006/metadata/properties" xmlns:ns2="2371556d-c2f8-4c27-a7c5-4c2acf225d27" targetNamespace="http://schemas.microsoft.com/office/2006/metadata/properties" ma:root="true" ma:fieldsID="e32f1ed78c00c18b31e32be9b8f4ba9c" ns2:_="">
    <xsd:import namespace="2371556d-c2f8-4c27-a7c5-4c2acf225d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71556d-c2f8-4c27-a7c5-4c2acf225d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49F0E2-7DCE-469B-8948-1D0A5882319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1DC7D4-22C5-4AB3-9E6D-2B7D8ADB2416}">
  <ds:schemaRefs>
    <ds:schemaRef ds:uri="2371556d-c2f8-4c27-a7c5-4c2acf225d2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A95AA1A-76E5-4C51-A25C-C0A5F41CD5BF}">
  <ds:schemaRefs>
    <ds:schemaRef ds:uri="2371556d-c2f8-4c27-a7c5-4c2acf225d2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HL7_PowerPoint_EduWebinar_032119</Template>
  <TotalTime>9</TotalTime>
  <Words>2580</Words>
  <Application>Microsoft Office PowerPoint</Application>
  <PresentationFormat>On-screen Show (16:9)</PresentationFormat>
  <Paragraphs>394</Paragraphs>
  <Slides>40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Calibri</vt:lpstr>
      <vt:lpstr>Calibri Light</vt:lpstr>
      <vt:lpstr>Courier New</vt:lpstr>
      <vt:lpstr>ヒラギノ角ゴ Pro W3</vt:lpstr>
      <vt:lpstr>Office Theme</vt:lpstr>
      <vt:lpstr>PowerPoint Presentation</vt:lpstr>
      <vt:lpstr>Who am I?</vt:lpstr>
      <vt:lpstr>This presentation</vt:lpstr>
      <vt:lpstr>Credit</vt:lpstr>
      <vt:lpstr>The SDC Collection</vt:lpstr>
      <vt:lpstr>Objectives</vt:lpstr>
      <vt:lpstr>Demo and hands-on</vt:lpstr>
      <vt:lpstr>PowerPoint Presentation</vt:lpstr>
      <vt:lpstr>PowerPoint Presentation</vt:lpstr>
      <vt:lpstr>Forms in Healthcare</vt:lpstr>
      <vt:lpstr>Why use forms?</vt:lpstr>
      <vt:lpstr>Forms provide:</vt:lpstr>
      <vt:lpstr>Forms for display </vt:lpstr>
      <vt:lpstr>Why use anything other than Forms?</vt:lpstr>
      <vt:lpstr>Common pattern</vt:lpstr>
      <vt:lpstr>PowerPoint Presentation</vt:lpstr>
      <vt:lpstr>FHIR Questionnaire Resources</vt:lpstr>
      <vt:lpstr>Questionnaire</vt:lpstr>
      <vt:lpstr>Structure of a Questionnaire</vt:lpstr>
      <vt:lpstr>Questionnaire</vt:lpstr>
      <vt:lpstr>Types of item</vt:lpstr>
      <vt:lpstr>Anatomy of a Question</vt:lpstr>
      <vt:lpstr>PowerPoint Presentation</vt:lpstr>
      <vt:lpstr>Interaction with terminologies</vt:lpstr>
      <vt:lpstr>QuestionnaireResponse</vt:lpstr>
      <vt:lpstr>QuestionnaireResponse</vt:lpstr>
      <vt:lpstr>Linking Questionnaire to QuestionnaireResponse</vt:lpstr>
      <vt:lpstr>Other relevant resources</vt:lpstr>
      <vt:lpstr>PowerPoint Presentation</vt:lpstr>
      <vt:lpstr>What is Structured Data Capture (SDC)?</vt:lpstr>
      <vt:lpstr>Exploring the SDC spec</vt:lpstr>
      <vt:lpstr>IHE SDC</vt:lpstr>
      <vt:lpstr>HL7 SDC vs. IHE SDC</vt:lpstr>
      <vt:lpstr>PowerPoint Presentation</vt:lpstr>
      <vt:lpstr>Exercise 1</vt:lpstr>
      <vt:lpstr>Exercise 1 - Discussion</vt:lpstr>
      <vt:lpstr>Exercise 2</vt:lpstr>
      <vt:lpstr>PowerPoint Presentation</vt:lpstr>
      <vt:lpstr>Exercise 2 - discussion</vt:lpstr>
      <vt:lpstr>Questions /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Patricia Guerra</dc:creator>
  <cp:lastModifiedBy>Lloyd McKenzie</cp:lastModifiedBy>
  <cp:revision>52</cp:revision>
  <dcterms:created xsi:type="dcterms:W3CDTF">2019-03-22T18:05:01Z</dcterms:created>
  <dcterms:modified xsi:type="dcterms:W3CDTF">2025-03-02T00:03:19Z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0x01010046B6A228CEBB844FBC6B8633F16E3300</vt:lpwstr>
  </property>
</Properties>
</file>